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7" r:id="rId4"/>
    <p:sldMasterId id="2147483756" r:id="rId5"/>
    <p:sldMasterId id="2147483775" r:id="rId6"/>
  </p:sldMasterIdLst>
  <p:notesMasterIdLst>
    <p:notesMasterId r:id="rId21"/>
  </p:notesMasterIdLst>
  <p:handoutMasterIdLst>
    <p:handoutMasterId r:id="rId22"/>
  </p:handoutMasterIdLst>
  <p:sldIdLst>
    <p:sldId id="324" r:id="rId7"/>
    <p:sldId id="1764" r:id="rId8"/>
    <p:sldId id="1754" r:id="rId9"/>
    <p:sldId id="1755" r:id="rId10"/>
    <p:sldId id="1757" r:id="rId11"/>
    <p:sldId id="1758" r:id="rId12"/>
    <p:sldId id="1759" r:id="rId13"/>
    <p:sldId id="1766" r:id="rId14"/>
    <p:sldId id="1765" r:id="rId15"/>
    <p:sldId id="1760" r:id="rId16"/>
    <p:sldId id="1761" r:id="rId17"/>
    <p:sldId id="1768" r:id="rId18"/>
    <p:sldId id="1763" r:id="rId19"/>
    <p:sldId id="1767" r:id="rId20"/>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B8D"/>
    <a:srgbClr val="1E427F"/>
    <a:srgbClr val="09477E"/>
    <a:srgbClr val="D9D9D9"/>
    <a:srgbClr val="FED401"/>
    <a:srgbClr val="F4DB07"/>
    <a:srgbClr val="61A1D5"/>
    <a:srgbClr val="4493C1"/>
    <a:srgbClr val="3F4C8F"/>
    <a:srgbClr val="1228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llen, Caitlyn R CIV USN NAVSUP WSS PHIL (USA)" userId="6b9ad8d0-ed0e-4928-a42e-05c088d962cd" providerId="ADAL" clId="{6D685A39-953A-4064-9E61-4C4F91DB91DD}"/>
    <pc:docChg chg="modSld">
      <pc:chgData name="Mullen, Caitlyn R CIV USN NAVSUP WSS PHIL (USA)" userId="6b9ad8d0-ed0e-4928-a42e-05c088d962cd" providerId="ADAL" clId="{6D685A39-953A-4064-9E61-4C4F91DB91DD}" dt="2026-07-29T10:32:17.609" v="18" actId="20577"/>
      <pc:docMkLst>
        <pc:docMk/>
      </pc:docMkLst>
      <pc:sldChg chg="modSp mod">
        <pc:chgData name="Mullen, Caitlyn R CIV USN NAVSUP WSS PHIL (USA)" userId="6b9ad8d0-ed0e-4928-a42e-05c088d962cd" providerId="ADAL" clId="{6D685A39-953A-4064-9E61-4C4F91DB91DD}" dt="2026-07-29T10:32:17.609" v="18" actId="20577"/>
        <pc:sldMkLst>
          <pc:docMk/>
          <pc:sldMk cId="955522391" sldId="324"/>
        </pc:sldMkLst>
        <pc:spChg chg="mod">
          <ac:chgData name="Mullen, Caitlyn R CIV USN NAVSUP WSS PHIL (USA)" userId="6b9ad8d0-ed0e-4928-a42e-05c088d962cd" providerId="ADAL" clId="{6D685A39-953A-4064-9E61-4C4F91DB91DD}" dt="2026-07-29T10:32:17.609" v="18" actId="20577"/>
          <ac:spMkLst>
            <pc:docMk/>
            <pc:sldMk cId="955522391" sldId="324"/>
            <ac:spMk id="20" creationId="{47A17EFB-D19F-AD5F-0B1B-71CBEC53371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3665" cy="466417"/>
          </a:xfrm>
          <a:prstGeom prst="rect">
            <a:avLst/>
          </a:prstGeom>
        </p:spPr>
        <p:txBody>
          <a:bodyPr vert="horz" lIns="92438" tIns="46219" rIns="92438" bIns="46219" rtlCol="0"/>
          <a:lstStyle>
            <a:lvl1pPr algn="l">
              <a:defRPr sz="1200"/>
            </a:lvl1pPr>
          </a:lstStyle>
          <a:p>
            <a:endParaRPr lang="en-US"/>
          </a:p>
        </p:txBody>
      </p:sp>
      <p:sp>
        <p:nvSpPr>
          <p:cNvPr id="3" name="Date Placeholder 2"/>
          <p:cNvSpPr>
            <a:spLocks noGrp="1"/>
          </p:cNvSpPr>
          <p:nvPr>
            <p:ph type="dt" sz="quarter" idx="1"/>
          </p:nvPr>
        </p:nvSpPr>
        <p:spPr>
          <a:xfrm>
            <a:off x="3977828" y="1"/>
            <a:ext cx="3043665" cy="466417"/>
          </a:xfrm>
          <a:prstGeom prst="rect">
            <a:avLst/>
          </a:prstGeom>
        </p:spPr>
        <p:txBody>
          <a:bodyPr vert="horz" lIns="92438" tIns="46219" rIns="92438" bIns="46219" rtlCol="0"/>
          <a:lstStyle>
            <a:lvl1pPr algn="r">
              <a:defRPr sz="1200"/>
            </a:lvl1pPr>
          </a:lstStyle>
          <a:p>
            <a:fld id="{CCC57495-AF71-431B-842B-FED565D9387F}" type="datetimeFigureOut">
              <a:rPr lang="en-US" smtClean="0"/>
              <a:t>7/29/2026</a:t>
            </a:fld>
            <a:endParaRPr lang="en-US"/>
          </a:p>
        </p:txBody>
      </p:sp>
      <p:sp>
        <p:nvSpPr>
          <p:cNvPr id="4" name="Footer Placeholder 3"/>
          <p:cNvSpPr>
            <a:spLocks noGrp="1"/>
          </p:cNvSpPr>
          <p:nvPr>
            <p:ph type="ftr" sz="quarter" idx="2"/>
          </p:nvPr>
        </p:nvSpPr>
        <p:spPr>
          <a:xfrm>
            <a:off x="0" y="8842684"/>
            <a:ext cx="3043665" cy="466416"/>
          </a:xfrm>
          <a:prstGeom prst="rect">
            <a:avLst/>
          </a:prstGeom>
        </p:spPr>
        <p:txBody>
          <a:bodyPr vert="horz" lIns="92438" tIns="46219" rIns="92438" bIns="46219" rtlCol="0" anchor="b"/>
          <a:lstStyle>
            <a:lvl1pPr algn="l">
              <a:defRPr sz="1200"/>
            </a:lvl1pPr>
          </a:lstStyle>
          <a:p>
            <a:endParaRPr lang="en-US"/>
          </a:p>
        </p:txBody>
      </p:sp>
      <p:sp>
        <p:nvSpPr>
          <p:cNvPr id="5" name="Slide Number Placeholder 4"/>
          <p:cNvSpPr>
            <a:spLocks noGrp="1"/>
          </p:cNvSpPr>
          <p:nvPr>
            <p:ph type="sldNum" sz="quarter" idx="3"/>
          </p:nvPr>
        </p:nvSpPr>
        <p:spPr>
          <a:xfrm>
            <a:off x="3977828" y="8842684"/>
            <a:ext cx="3043665" cy="466416"/>
          </a:xfrm>
          <a:prstGeom prst="rect">
            <a:avLst/>
          </a:prstGeom>
        </p:spPr>
        <p:txBody>
          <a:bodyPr vert="horz" lIns="92438" tIns="46219" rIns="92438" bIns="46219" rtlCol="0" anchor="b"/>
          <a:lstStyle>
            <a:lvl1pPr algn="r">
              <a:defRPr sz="1200"/>
            </a:lvl1pPr>
          </a:lstStyle>
          <a:p>
            <a:fld id="{D180EB6C-E84F-44D1-9FB2-1EE8B608D1DA}" type="slidenum">
              <a:rPr lang="en-US" smtClean="0"/>
              <a:t>‹#›</a:t>
            </a:fld>
            <a:endParaRPr lang="en-US"/>
          </a:p>
        </p:txBody>
      </p:sp>
    </p:spTree>
    <p:extLst>
      <p:ext uri="{BB962C8B-B14F-4D97-AF65-F5344CB8AC3E}">
        <p14:creationId xmlns:p14="http://schemas.microsoft.com/office/powerpoint/2010/main" val="16676337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3343" cy="467071"/>
          </a:xfrm>
          <a:prstGeom prst="rect">
            <a:avLst/>
          </a:prstGeom>
        </p:spPr>
        <p:txBody>
          <a:bodyPr vert="horz" lIns="93309" tIns="46654" rIns="93309" bIns="46654" rtlCol="0"/>
          <a:lstStyle>
            <a:lvl1pPr algn="l">
              <a:defRPr sz="1200"/>
            </a:lvl1pPr>
          </a:lstStyle>
          <a:p>
            <a:endParaRPr lang="en-US"/>
          </a:p>
        </p:txBody>
      </p:sp>
      <p:sp>
        <p:nvSpPr>
          <p:cNvPr id="3" name="Date Placeholder 2"/>
          <p:cNvSpPr>
            <a:spLocks noGrp="1"/>
          </p:cNvSpPr>
          <p:nvPr>
            <p:ph type="dt" idx="1"/>
          </p:nvPr>
        </p:nvSpPr>
        <p:spPr>
          <a:xfrm>
            <a:off x="3978131" y="1"/>
            <a:ext cx="3043343" cy="467071"/>
          </a:xfrm>
          <a:prstGeom prst="rect">
            <a:avLst/>
          </a:prstGeom>
        </p:spPr>
        <p:txBody>
          <a:bodyPr vert="horz" lIns="93309" tIns="46654" rIns="93309" bIns="46654" rtlCol="0"/>
          <a:lstStyle>
            <a:lvl1pPr algn="r">
              <a:defRPr sz="1200"/>
            </a:lvl1pPr>
          </a:lstStyle>
          <a:p>
            <a:fld id="{42C3D8BA-8D68-4D12-9BB9-5C7012B879E6}" type="datetimeFigureOut">
              <a:rPr lang="en-US" smtClean="0"/>
              <a:t>7/29/2026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09" tIns="46654" rIns="93309" bIns="46654" rtlCol="0" anchor="ctr"/>
          <a:lstStyle/>
          <a:p>
            <a:endParaRPr lang="en-US"/>
          </a:p>
        </p:txBody>
      </p:sp>
      <p:sp>
        <p:nvSpPr>
          <p:cNvPr id="5" name="Notes Placeholder 4"/>
          <p:cNvSpPr>
            <a:spLocks noGrp="1"/>
          </p:cNvSpPr>
          <p:nvPr>
            <p:ph type="body" sz="quarter" idx="3"/>
          </p:nvPr>
        </p:nvSpPr>
        <p:spPr>
          <a:xfrm>
            <a:off x="702310" y="4480004"/>
            <a:ext cx="5618480" cy="3665459"/>
          </a:xfrm>
          <a:prstGeom prst="rect">
            <a:avLst/>
          </a:prstGeom>
        </p:spPr>
        <p:txBody>
          <a:bodyPr vert="horz" lIns="93309" tIns="46654" rIns="93309" bIns="4665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0"/>
          </a:xfrm>
          <a:prstGeom prst="rect">
            <a:avLst/>
          </a:prstGeom>
        </p:spPr>
        <p:txBody>
          <a:bodyPr vert="horz" lIns="93309" tIns="46654" rIns="93309" bIns="46654" rtlCol="0" anchor="b"/>
          <a:lstStyle>
            <a:lvl1pPr algn="l">
              <a:defRPr sz="1200"/>
            </a:lvl1pPr>
          </a:lstStyle>
          <a:p>
            <a:endParaRPr lang="en-US"/>
          </a:p>
        </p:txBody>
      </p:sp>
      <p:sp>
        <p:nvSpPr>
          <p:cNvPr id="7" name="Slide Number Placeholder 6"/>
          <p:cNvSpPr>
            <a:spLocks noGrp="1"/>
          </p:cNvSpPr>
          <p:nvPr>
            <p:ph type="sldNum" sz="quarter" idx="5"/>
          </p:nvPr>
        </p:nvSpPr>
        <p:spPr>
          <a:xfrm>
            <a:off x="3978131" y="8842030"/>
            <a:ext cx="3043343" cy="467070"/>
          </a:xfrm>
          <a:prstGeom prst="rect">
            <a:avLst/>
          </a:prstGeom>
        </p:spPr>
        <p:txBody>
          <a:bodyPr vert="horz" lIns="93309" tIns="46654" rIns="93309" bIns="46654" rtlCol="0" anchor="b"/>
          <a:lstStyle>
            <a:lvl1pPr algn="r">
              <a:defRPr sz="1200"/>
            </a:lvl1pPr>
          </a:lstStyle>
          <a:p>
            <a:fld id="{6BFEA448-15F0-4CF8-BB08-0E1E198E2EAF}" type="slidenum">
              <a:rPr lang="en-US" smtClean="0"/>
              <a:t>‹#›</a:t>
            </a:fld>
            <a:endParaRPr lang="en-US"/>
          </a:p>
        </p:txBody>
      </p:sp>
    </p:spTree>
    <p:extLst>
      <p:ext uri="{BB962C8B-B14F-4D97-AF65-F5344CB8AC3E}">
        <p14:creationId xmlns:p14="http://schemas.microsoft.com/office/powerpoint/2010/main" val="22494291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FEA448-15F0-4CF8-BB08-0E1E198E2EAF}" type="slidenum">
              <a:rPr lang="en-US" smtClean="0"/>
              <a:t>3</a:t>
            </a:fld>
            <a:endParaRPr lang="en-US"/>
          </a:p>
        </p:txBody>
      </p:sp>
    </p:spTree>
    <p:extLst>
      <p:ext uri="{BB962C8B-B14F-4D97-AF65-F5344CB8AC3E}">
        <p14:creationId xmlns:p14="http://schemas.microsoft.com/office/powerpoint/2010/main" val="14944812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FEA448-15F0-4CF8-BB08-0E1E198E2EAF}" type="slidenum">
              <a:rPr lang="en-US" smtClean="0"/>
              <a:t>14</a:t>
            </a:fld>
            <a:endParaRPr lang="en-US"/>
          </a:p>
        </p:txBody>
      </p:sp>
    </p:spTree>
    <p:extLst>
      <p:ext uri="{BB962C8B-B14F-4D97-AF65-F5344CB8AC3E}">
        <p14:creationId xmlns:p14="http://schemas.microsoft.com/office/powerpoint/2010/main" val="1518340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and Bullet List">
    <p:spTree>
      <p:nvGrpSpPr>
        <p:cNvPr id="1" name=""/>
        <p:cNvGrpSpPr/>
        <p:nvPr/>
      </p:nvGrpSpPr>
      <p:grpSpPr>
        <a:xfrm>
          <a:off x="0" y="0"/>
          <a:ext cx="0" cy="0"/>
          <a:chOff x="0" y="0"/>
          <a:chExt cx="0" cy="0"/>
        </a:xfrm>
      </p:grpSpPr>
      <p:sp>
        <p:nvSpPr>
          <p:cNvPr id="8" name="Content Placeholder 2"/>
          <p:cNvSpPr>
            <a:spLocks noGrp="1"/>
          </p:cNvSpPr>
          <p:nvPr>
            <p:ph sz="half" idx="10"/>
          </p:nvPr>
        </p:nvSpPr>
        <p:spPr>
          <a:xfrm>
            <a:off x="4828902" y="1616617"/>
            <a:ext cx="695669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11">
            <a:extLst>
              <a:ext uri="{FF2B5EF4-FFF2-40B4-BE49-F238E27FC236}">
                <a16:creationId xmlns:a16="http://schemas.microsoft.com/office/drawing/2014/main" id="{2297B37D-24AA-1A22-2BD6-0BDA34410DBC}"/>
              </a:ext>
            </a:extLst>
          </p:cNvPr>
          <p:cNvSpPr>
            <a:spLocks noGrp="1"/>
          </p:cNvSpPr>
          <p:nvPr>
            <p:ph type="pic" sz="quarter" idx="11"/>
          </p:nvPr>
        </p:nvSpPr>
        <p:spPr>
          <a:xfrm>
            <a:off x="406401" y="1616617"/>
            <a:ext cx="3920502" cy="4351338"/>
          </a:xfrm>
        </p:spPr>
        <p:txBody>
          <a:bodyPr/>
          <a:lstStyle>
            <a:lvl1pPr marL="0" indent="0">
              <a:buNone/>
              <a:defRPr/>
            </a:lvl1pPr>
          </a:lstStyle>
          <a:p>
            <a:r>
              <a:rPr lang="en-US"/>
              <a:t>Click icon to add picture</a:t>
            </a:r>
          </a:p>
        </p:txBody>
      </p:sp>
      <p:sp>
        <p:nvSpPr>
          <p:cNvPr id="9" name="Slide Number Placeholder 3">
            <a:extLst>
              <a:ext uri="{FF2B5EF4-FFF2-40B4-BE49-F238E27FC236}">
                <a16:creationId xmlns:a16="http://schemas.microsoft.com/office/drawing/2014/main" id="{2AE76EAC-0E2E-EB78-28A8-EAE3B6BDA962}"/>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10" name="Date Placeholder 3">
            <a:extLst>
              <a:ext uri="{FF2B5EF4-FFF2-40B4-BE49-F238E27FC236}">
                <a16:creationId xmlns:a16="http://schemas.microsoft.com/office/drawing/2014/main" id="{4EAE32D7-41E7-C8D2-55D0-014A261F26B6}"/>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11" name="Footer Placeholder 4">
            <a:extLst>
              <a:ext uri="{FF2B5EF4-FFF2-40B4-BE49-F238E27FC236}">
                <a16:creationId xmlns:a16="http://schemas.microsoft.com/office/drawing/2014/main" id="{7FE4CC80-F8EF-44D5-B1C7-F43300E2FD28}"/>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
        <p:nvSpPr>
          <p:cNvPr id="3" name="Title Placeholder 1">
            <a:extLst>
              <a:ext uri="{FF2B5EF4-FFF2-40B4-BE49-F238E27FC236}">
                <a16:creationId xmlns:a16="http://schemas.microsoft.com/office/drawing/2014/main" id="{C409D76E-68D9-49D9-1EB1-A171F81AB9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p>
        </p:txBody>
      </p:sp>
    </p:spTree>
    <p:extLst>
      <p:ext uri="{BB962C8B-B14F-4D97-AF65-F5344CB8AC3E}">
        <p14:creationId xmlns:p14="http://schemas.microsoft.com/office/powerpoint/2010/main" val="2043731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986D1-2AE1-7EAC-E281-0A0F80BB8037}"/>
              </a:ext>
            </a:extLst>
          </p:cNvPr>
          <p:cNvSpPr>
            <a:spLocks noGrp="1"/>
          </p:cNvSpPr>
          <p:nvPr>
            <p:ph type="title"/>
          </p:nvPr>
        </p:nvSpPr>
        <p:spPr>
          <a:xfrm>
            <a:off x="839788" y="365125"/>
            <a:ext cx="10515600" cy="1325563"/>
          </a:xfrm>
        </p:spPr>
        <p:txBody>
          <a:bodyPr/>
          <a:lstStyle>
            <a:lvl1pPr>
              <a:defRPr>
                <a:solidFill>
                  <a:srgbClr val="004B8D"/>
                </a:solidFill>
              </a:defRPr>
            </a:lvl1pPr>
          </a:lstStyle>
          <a:p>
            <a:r>
              <a:rPr lang="en-US"/>
              <a:t>Click to edit Master title</a:t>
            </a:r>
          </a:p>
        </p:txBody>
      </p:sp>
      <p:sp>
        <p:nvSpPr>
          <p:cNvPr id="3" name="Text Placeholder 2">
            <a:extLst>
              <a:ext uri="{FF2B5EF4-FFF2-40B4-BE49-F238E27FC236}">
                <a16:creationId xmlns:a16="http://schemas.microsoft.com/office/drawing/2014/main" id="{6C78A9CE-96B4-DEA6-9ABD-A755E558BBC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solidFill>
                  <a:srgbClr val="09477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a:extLst>
              <a:ext uri="{FF2B5EF4-FFF2-40B4-BE49-F238E27FC236}">
                <a16:creationId xmlns:a16="http://schemas.microsoft.com/office/drawing/2014/main" id="{1C96E179-23F8-4E40-62AB-53EC64EF9D2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solidFill>
                  <a:srgbClr val="09477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Slide Number Placeholder 3">
            <a:extLst>
              <a:ext uri="{FF2B5EF4-FFF2-40B4-BE49-F238E27FC236}">
                <a16:creationId xmlns:a16="http://schemas.microsoft.com/office/drawing/2014/main" id="{E5D9F75E-136C-CE06-DEAD-3CC753D671F2}"/>
              </a:ext>
            </a:extLst>
          </p:cNvPr>
          <p:cNvSpPr>
            <a:spLocks noGrp="1"/>
          </p:cNvSpPr>
          <p:nvPr>
            <p:ph type="sldNum" sz="quarter" idx="10"/>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14" name="Date Placeholder 3">
            <a:extLst>
              <a:ext uri="{FF2B5EF4-FFF2-40B4-BE49-F238E27FC236}">
                <a16:creationId xmlns:a16="http://schemas.microsoft.com/office/drawing/2014/main" id="{C37D99C4-A586-04BA-9694-C3F16C2600AB}"/>
              </a:ext>
            </a:extLst>
          </p:cNvPr>
          <p:cNvSpPr>
            <a:spLocks noGrp="1"/>
          </p:cNvSpPr>
          <p:nvPr>
            <p:ph type="dt" sz="half" idx="11"/>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15" name="Footer Placeholder 4">
            <a:extLst>
              <a:ext uri="{FF2B5EF4-FFF2-40B4-BE49-F238E27FC236}">
                <a16:creationId xmlns:a16="http://schemas.microsoft.com/office/drawing/2014/main" id="{33044C97-6164-BA31-6F8B-36EE9AEA0FF8}"/>
              </a:ext>
            </a:extLst>
          </p:cNvPr>
          <p:cNvSpPr>
            <a:spLocks noGrp="1"/>
          </p:cNvSpPr>
          <p:nvPr>
            <p:ph type="ftr" sz="quarter" idx="12"/>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
        <p:nvSpPr>
          <p:cNvPr id="18" name="Content Placeholder 2">
            <a:extLst>
              <a:ext uri="{FF2B5EF4-FFF2-40B4-BE49-F238E27FC236}">
                <a16:creationId xmlns:a16="http://schemas.microsoft.com/office/drawing/2014/main" id="{E7A03C83-E78B-BB14-34B7-894494508A57}"/>
              </a:ext>
            </a:extLst>
          </p:cNvPr>
          <p:cNvSpPr>
            <a:spLocks noGrp="1"/>
          </p:cNvSpPr>
          <p:nvPr>
            <p:ph sz="half" idx="13" hasCustomPrompt="1"/>
          </p:nvPr>
        </p:nvSpPr>
        <p:spPr>
          <a:xfrm>
            <a:off x="838200" y="2642749"/>
            <a:ext cx="5181600" cy="3651047"/>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a:t>Bullet list first level</a:t>
            </a:r>
          </a:p>
          <a:p>
            <a:pPr lvl="1"/>
            <a:r>
              <a:rPr lang="en-US"/>
              <a:t>Second level</a:t>
            </a:r>
          </a:p>
          <a:p>
            <a:pPr lvl="2"/>
            <a:r>
              <a:rPr lang="en-US"/>
              <a:t>Third level</a:t>
            </a:r>
          </a:p>
          <a:p>
            <a:pPr lvl="3"/>
            <a:r>
              <a:rPr lang="en-US"/>
              <a:t>Fourth level</a:t>
            </a:r>
          </a:p>
          <a:p>
            <a:pPr lvl="4"/>
            <a:r>
              <a:rPr lang="en-US"/>
              <a:t>Fifth level</a:t>
            </a:r>
          </a:p>
        </p:txBody>
      </p:sp>
      <p:sp>
        <p:nvSpPr>
          <p:cNvPr id="19" name="Content Placeholder 2">
            <a:extLst>
              <a:ext uri="{FF2B5EF4-FFF2-40B4-BE49-F238E27FC236}">
                <a16:creationId xmlns:a16="http://schemas.microsoft.com/office/drawing/2014/main" id="{80D0ED36-ABF9-4BF5-3F93-A44CC6D4FDF6}"/>
              </a:ext>
            </a:extLst>
          </p:cNvPr>
          <p:cNvSpPr>
            <a:spLocks noGrp="1"/>
          </p:cNvSpPr>
          <p:nvPr>
            <p:ph sz="half" idx="14" hasCustomPrompt="1"/>
          </p:nvPr>
        </p:nvSpPr>
        <p:spPr>
          <a:xfrm>
            <a:off x="6172202" y="2642749"/>
            <a:ext cx="5181600" cy="3651047"/>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a:t>Bullet list 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60528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64974-27D1-9E10-A784-9A3638E0E982}"/>
              </a:ext>
            </a:extLst>
          </p:cNvPr>
          <p:cNvSpPr>
            <a:spLocks noGrp="1"/>
          </p:cNvSpPr>
          <p:nvPr>
            <p:ph type="title"/>
          </p:nvPr>
        </p:nvSpPr>
        <p:spPr/>
        <p:txBody>
          <a:bodyPr/>
          <a:lstStyle>
            <a:lvl1pPr>
              <a:defRPr>
                <a:solidFill>
                  <a:srgbClr val="004B8D"/>
                </a:solidFill>
              </a:defRPr>
            </a:lvl1pPr>
          </a:lstStyle>
          <a:p>
            <a:r>
              <a:rPr lang="en-US"/>
              <a:t>Click to edit Master title</a:t>
            </a:r>
          </a:p>
        </p:txBody>
      </p:sp>
      <p:sp>
        <p:nvSpPr>
          <p:cNvPr id="9" name="Slide Number Placeholder 3">
            <a:extLst>
              <a:ext uri="{FF2B5EF4-FFF2-40B4-BE49-F238E27FC236}">
                <a16:creationId xmlns:a16="http://schemas.microsoft.com/office/drawing/2014/main" id="{0B97D792-8D28-A0AE-E5D2-48C0BF8B4A75}"/>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10" name="Date Placeholder 3">
            <a:extLst>
              <a:ext uri="{FF2B5EF4-FFF2-40B4-BE49-F238E27FC236}">
                <a16:creationId xmlns:a16="http://schemas.microsoft.com/office/drawing/2014/main" id="{FB892BC2-5D3D-C747-379A-5B6A12FBAF8E}"/>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11" name="Footer Placeholder 4">
            <a:extLst>
              <a:ext uri="{FF2B5EF4-FFF2-40B4-BE49-F238E27FC236}">
                <a16:creationId xmlns:a16="http://schemas.microsoft.com/office/drawing/2014/main" id="{F68D301B-9979-50A4-0FA0-480E498723CB}"/>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Tree>
    <p:extLst>
      <p:ext uri="{BB962C8B-B14F-4D97-AF65-F5344CB8AC3E}">
        <p14:creationId xmlns:p14="http://schemas.microsoft.com/office/powerpoint/2010/main" val="7884321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B72FAD42-9D83-C147-34D7-5A8A2F7A2509}"/>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9" name="Date Placeholder 3">
            <a:extLst>
              <a:ext uri="{FF2B5EF4-FFF2-40B4-BE49-F238E27FC236}">
                <a16:creationId xmlns:a16="http://schemas.microsoft.com/office/drawing/2014/main" id="{7E9B34BD-CC01-02D2-3042-5ECE962ACC9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10" name="Footer Placeholder 4">
            <a:extLst>
              <a:ext uri="{FF2B5EF4-FFF2-40B4-BE49-F238E27FC236}">
                <a16:creationId xmlns:a16="http://schemas.microsoft.com/office/drawing/2014/main" id="{0B1FBCE5-E61A-1932-247C-52C314B060F5}"/>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Tree>
    <p:extLst>
      <p:ext uri="{BB962C8B-B14F-4D97-AF65-F5344CB8AC3E}">
        <p14:creationId xmlns:p14="http://schemas.microsoft.com/office/powerpoint/2010/main" val="37502193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BF4691B6-4FAC-D46B-D71F-B6AF5A5E2218}"/>
              </a:ext>
            </a:extLst>
          </p:cNvPr>
          <p:cNvSpPr>
            <a:spLocks noGrp="1"/>
          </p:cNvSpPr>
          <p:nvPr>
            <p:ph sz="half" idx="14" hasCustomPrompt="1"/>
          </p:nvPr>
        </p:nvSpPr>
        <p:spPr>
          <a:xfrm>
            <a:off x="5163732" y="987425"/>
            <a:ext cx="6188480" cy="4881563"/>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a:t>Bullet list first level</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F69525F8-69F4-B94B-6611-7F3D5D03057E}"/>
              </a:ext>
            </a:extLst>
          </p:cNvPr>
          <p:cNvSpPr>
            <a:spLocks noGrp="1"/>
          </p:cNvSpPr>
          <p:nvPr>
            <p:ph type="title"/>
          </p:nvPr>
        </p:nvSpPr>
        <p:spPr>
          <a:xfrm>
            <a:off x="839788" y="457200"/>
            <a:ext cx="3932237" cy="1600200"/>
          </a:xfrm>
        </p:spPr>
        <p:txBody>
          <a:bodyPr anchor="b"/>
          <a:lstStyle>
            <a:lvl1pPr>
              <a:defRPr sz="3200">
                <a:solidFill>
                  <a:srgbClr val="004B8D"/>
                </a:solidFill>
              </a:defRPr>
            </a:lvl1pPr>
          </a:lstStyle>
          <a:p>
            <a:r>
              <a:rPr lang="en-US"/>
              <a:t>Click to edit Master title</a:t>
            </a:r>
          </a:p>
        </p:txBody>
      </p:sp>
      <p:sp>
        <p:nvSpPr>
          <p:cNvPr id="4" name="Text Placeholder 3">
            <a:extLst>
              <a:ext uri="{FF2B5EF4-FFF2-40B4-BE49-F238E27FC236}">
                <a16:creationId xmlns:a16="http://schemas.microsoft.com/office/drawing/2014/main" id="{1CA860B6-FA54-E115-694A-73E99C4C40EE}"/>
              </a:ext>
            </a:extLst>
          </p:cNvPr>
          <p:cNvSpPr>
            <a:spLocks noGrp="1"/>
          </p:cNvSpPr>
          <p:nvPr>
            <p:ph type="body" sz="half" idx="2" hasCustomPrompt="1"/>
          </p:nvPr>
        </p:nvSpPr>
        <p:spPr>
          <a:xfrm>
            <a:off x="839788" y="2169268"/>
            <a:ext cx="3932237" cy="3699720"/>
          </a:xfrm>
          <a:prstGeom prst="rect">
            <a:avLst/>
          </a:prstGeo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text</a:t>
            </a:r>
          </a:p>
        </p:txBody>
      </p:sp>
      <p:sp>
        <p:nvSpPr>
          <p:cNvPr id="11" name="Slide Number Placeholder 3">
            <a:extLst>
              <a:ext uri="{FF2B5EF4-FFF2-40B4-BE49-F238E27FC236}">
                <a16:creationId xmlns:a16="http://schemas.microsoft.com/office/drawing/2014/main" id="{414E0D0A-ED07-F10C-ED4E-575C26B060C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12" name="Date Placeholder 3">
            <a:extLst>
              <a:ext uri="{FF2B5EF4-FFF2-40B4-BE49-F238E27FC236}">
                <a16:creationId xmlns:a16="http://schemas.microsoft.com/office/drawing/2014/main" id="{98C0E3BF-01A7-743E-FEAD-42F193D46962}"/>
              </a:ext>
            </a:extLst>
          </p:cNvPr>
          <p:cNvSpPr>
            <a:spLocks noGrp="1"/>
          </p:cNvSpPr>
          <p:nvPr>
            <p:ph type="dt" sz="half" idx="10"/>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13" name="Footer Placeholder 4">
            <a:extLst>
              <a:ext uri="{FF2B5EF4-FFF2-40B4-BE49-F238E27FC236}">
                <a16:creationId xmlns:a16="http://schemas.microsoft.com/office/drawing/2014/main" id="{C87BF113-1B07-C9F7-6BF5-CEDD4B5B329F}"/>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Tree>
    <p:extLst>
      <p:ext uri="{BB962C8B-B14F-4D97-AF65-F5344CB8AC3E}">
        <p14:creationId xmlns:p14="http://schemas.microsoft.com/office/powerpoint/2010/main" val="611020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1F43B-AF0A-86A3-F953-123A45CCA3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5AA75A2-7814-20C4-5553-3ABE92A6D9D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1" name="Slide Number Placeholder 3">
            <a:extLst>
              <a:ext uri="{FF2B5EF4-FFF2-40B4-BE49-F238E27FC236}">
                <a16:creationId xmlns:a16="http://schemas.microsoft.com/office/drawing/2014/main" id="{D5018A7A-B9B7-E59C-AF3F-3E8C6AABBA0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12" name="Date Placeholder 3">
            <a:extLst>
              <a:ext uri="{FF2B5EF4-FFF2-40B4-BE49-F238E27FC236}">
                <a16:creationId xmlns:a16="http://schemas.microsoft.com/office/drawing/2014/main" id="{40D77434-4494-539A-F74E-FA7163C47A14}"/>
              </a:ext>
            </a:extLst>
          </p:cNvPr>
          <p:cNvSpPr>
            <a:spLocks noGrp="1"/>
          </p:cNvSpPr>
          <p:nvPr>
            <p:ph type="dt" sz="half" idx="10"/>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13" name="Footer Placeholder 4">
            <a:extLst>
              <a:ext uri="{FF2B5EF4-FFF2-40B4-BE49-F238E27FC236}">
                <a16:creationId xmlns:a16="http://schemas.microsoft.com/office/drawing/2014/main" id="{6A7328DB-A93C-FB5F-33FE-399E4CB25553}"/>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
        <p:nvSpPr>
          <p:cNvPr id="14" name="Text Placeholder 3">
            <a:extLst>
              <a:ext uri="{FF2B5EF4-FFF2-40B4-BE49-F238E27FC236}">
                <a16:creationId xmlns:a16="http://schemas.microsoft.com/office/drawing/2014/main" id="{A3D7EF48-5939-CD0B-5EC9-DDCCEAF9EC57}"/>
              </a:ext>
            </a:extLst>
          </p:cNvPr>
          <p:cNvSpPr>
            <a:spLocks noGrp="1"/>
          </p:cNvSpPr>
          <p:nvPr>
            <p:ph type="body" sz="half" idx="2" hasCustomPrompt="1"/>
          </p:nvPr>
        </p:nvSpPr>
        <p:spPr>
          <a:xfrm>
            <a:off x="839788" y="2169268"/>
            <a:ext cx="3932237" cy="3699720"/>
          </a:xfrm>
          <a:prstGeom prst="rect">
            <a:avLst/>
          </a:prstGeo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text</a:t>
            </a:r>
          </a:p>
        </p:txBody>
      </p:sp>
    </p:spTree>
    <p:extLst>
      <p:ext uri="{BB962C8B-B14F-4D97-AF65-F5344CB8AC3E}">
        <p14:creationId xmlns:p14="http://schemas.microsoft.com/office/powerpoint/2010/main" val="42148384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xt and Bullet List">
    <p:spTree>
      <p:nvGrpSpPr>
        <p:cNvPr id="1" name=""/>
        <p:cNvGrpSpPr/>
        <p:nvPr/>
      </p:nvGrpSpPr>
      <p:grpSpPr>
        <a:xfrm>
          <a:off x="0" y="0"/>
          <a:ext cx="0" cy="0"/>
          <a:chOff x="0" y="0"/>
          <a:chExt cx="0" cy="0"/>
        </a:xfrm>
      </p:grpSpPr>
      <p:sp>
        <p:nvSpPr>
          <p:cNvPr id="8" name="Content Placeholder 2"/>
          <p:cNvSpPr>
            <a:spLocks noGrp="1"/>
          </p:cNvSpPr>
          <p:nvPr>
            <p:ph sz="half" idx="10"/>
          </p:nvPr>
        </p:nvSpPr>
        <p:spPr>
          <a:xfrm>
            <a:off x="4828902" y="1616617"/>
            <a:ext cx="6956697"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11">
            <a:extLst>
              <a:ext uri="{FF2B5EF4-FFF2-40B4-BE49-F238E27FC236}">
                <a16:creationId xmlns:a16="http://schemas.microsoft.com/office/drawing/2014/main" id="{2297B37D-24AA-1A22-2BD6-0BDA34410DBC}"/>
              </a:ext>
            </a:extLst>
          </p:cNvPr>
          <p:cNvSpPr>
            <a:spLocks noGrp="1"/>
          </p:cNvSpPr>
          <p:nvPr>
            <p:ph type="pic" sz="quarter" idx="11"/>
          </p:nvPr>
        </p:nvSpPr>
        <p:spPr>
          <a:xfrm>
            <a:off x="406401" y="1616617"/>
            <a:ext cx="3920502" cy="4351338"/>
          </a:xfrm>
        </p:spPr>
        <p:txBody>
          <a:bodyPr/>
          <a:lstStyle>
            <a:lvl1pPr marL="0" indent="0">
              <a:buNone/>
              <a:defRPr/>
            </a:lvl1pPr>
          </a:lstStyle>
          <a:p>
            <a:endParaRPr lang="en-US"/>
          </a:p>
        </p:txBody>
      </p:sp>
      <p:sp>
        <p:nvSpPr>
          <p:cNvPr id="9" name="Slide Number Placeholder 3">
            <a:extLst>
              <a:ext uri="{FF2B5EF4-FFF2-40B4-BE49-F238E27FC236}">
                <a16:creationId xmlns:a16="http://schemas.microsoft.com/office/drawing/2014/main" id="{2AE76EAC-0E2E-EB78-28A8-EAE3B6BDA962}"/>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10" name="Date Placeholder 3">
            <a:extLst>
              <a:ext uri="{FF2B5EF4-FFF2-40B4-BE49-F238E27FC236}">
                <a16:creationId xmlns:a16="http://schemas.microsoft.com/office/drawing/2014/main" id="{4EAE32D7-41E7-C8D2-55D0-014A261F26B6}"/>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11" name="Footer Placeholder 4">
            <a:extLst>
              <a:ext uri="{FF2B5EF4-FFF2-40B4-BE49-F238E27FC236}">
                <a16:creationId xmlns:a16="http://schemas.microsoft.com/office/drawing/2014/main" id="{7FE4CC80-F8EF-44D5-B1C7-F43300E2FD28}"/>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
        <p:nvSpPr>
          <p:cNvPr id="3" name="Title Placeholder 1">
            <a:extLst>
              <a:ext uri="{FF2B5EF4-FFF2-40B4-BE49-F238E27FC236}">
                <a16:creationId xmlns:a16="http://schemas.microsoft.com/office/drawing/2014/main" id="{C409D76E-68D9-49D9-1EB1-A171F81AB9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a:t>
            </a:r>
          </a:p>
        </p:txBody>
      </p:sp>
    </p:spTree>
    <p:extLst>
      <p:ext uri="{BB962C8B-B14F-4D97-AF65-F5344CB8AC3E}">
        <p14:creationId xmlns:p14="http://schemas.microsoft.com/office/powerpoint/2010/main" val="19836538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83051D06-5C51-2DCF-57B8-FAC58D9C06E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7" name="Date Placeholder 3">
            <a:extLst>
              <a:ext uri="{FF2B5EF4-FFF2-40B4-BE49-F238E27FC236}">
                <a16:creationId xmlns:a16="http://schemas.microsoft.com/office/drawing/2014/main" id="{C39A664F-4FE4-C4EF-692E-FB8B34F25B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8" name="Footer Placeholder 4">
            <a:extLst>
              <a:ext uri="{FF2B5EF4-FFF2-40B4-BE49-F238E27FC236}">
                <a16:creationId xmlns:a16="http://schemas.microsoft.com/office/drawing/2014/main" id="{896CD440-0E6D-8F12-0510-4211A8CFE334}"/>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
        <p:nvSpPr>
          <p:cNvPr id="2" name="Title Placeholder 1">
            <a:extLst>
              <a:ext uri="{FF2B5EF4-FFF2-40B4-BE49-F238E27FC236}">
                <a16:creationId xmlns:a16="http://schemas.microsoft.com/office/drawing/2014/main" id="{47A4C859-8D5C-FE87-46E2-FCA5DAE9B5A9}"/>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p>
        </p:txBody>
      </p:sp>
    </p:spTree>
    <p:extLst>
      <p:ext uri="{BB962C8B-B14F-4D97-AF65-F5344CB8AC3E}">
        <p14:creationId xmlns:p14="http://schemas.microsoft.com/office/powerpoint/2010/main" val="16253874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C596F-4732-B435-CA90-ECC6EA0871AB}"/>
              </a:ext>
            </a:extLst>
          </p:cNvPr>
          <p:cNvSpPr>
            <a:spLocks noGrp="1"/>
          </p:cNvSpPr>
          <p:nvPr>
            <p:ph type="ctrTitle"/>
          </p:nvPr>
        </p:nvSpPr>
        <p:spPr>
          <a:xfrm>
            <a:off x="2800350" y="872843"/>
            <a:ext cx="8983980" cy="2637120"/>
          </a:xfrm>
          <a:prstGeom prst="rect">
            <a:avLst/>
          </a:prstGeom>
        </p:spPr>
        <p:txBody>
          <a:bodyPr anchor="b"/>
          <a:lstStyle>
            <a:lvl1pPr algn="ctr">
              <a:defRPr sz="6000">
                <a:solidFill>
                  <a:srgbClr val="004B8D"/>
                </a:solidFill>
                <a:latin typeface="Aptos ExtraBold" panose="020B0004020202020204" pitchFamily="34" charset="0"/>
              </a:defRPr>
            </a:lvl1pPr>
          </a:lstStyle>
          <a:p>
            <a:r>
              <a:rPr lang="en-US"/>
              <a:t>Click to edit Master title</a:t>
            </a:r>
          </a:p>
        </p:txBody>
      </p:sp>
      <p:sp>
        <p:nvSpPr>
          <p:cNvPr id="3" name="Subtitle 2">
            <a:extLst>
              <a:ext uri="{FF2B5EF4-FFF2-40B4-BE49-F238E27FC236}">
                <a16:creationId xmlns:a16="http://schemas.microsoft.com/office/drawing/2014/main" id="{4FC378D4-C0B3-242E-D2CB-D9E6F8BC4B21}"/>
              </a:ext>
            </a:extLst>
          </p:cNvPr>
          <p:cNvSpPr>
            <a:spLocks noGrp="1"/>
          </p:cNvSpPr>
          <p:nvPr>
            <p:ph type="subTitle" idx="1"/>
          </p:nvPr>
        </p:nvSpPr>
        <p:spPr>
          <a:xfrm>
            <a:off x="2800350" y="3429000"/>
            <a:ext cx="8983980" cy="1828800"/>
          </a:xfrm>
          <a:prstGeom prst="rect">
            <a:avLst/>
          </a:prstGeom>
        </p:spPr>
        <p:txBody>
          <a:bodyPr/>
          <a:lstStyle>
            <a:lvl1pPr marL="0" indent="0" algn="ctr">
              <a:buNone/>
              <a:defRPr sz="2400">
                <a:solidFill>
                  <a:schemeClr val="tx1">
                    <a:lumMod val="50000"/>
                    <a:lumOff val="50000"/>
                  </a:schemeClr>
                </a:solidFill>
                <a:latin typeface="Aptos ExtraBold"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3">
            <a:extLst>
              <a:ext uri="{FF2B5EF4-FFF2-40B4-BE49-F238E27FC236}">
                <a16:creationId xmlns:a16="http://schemas.microsoft.com/office/drawing/2014/main" id="{8B21E6C7-C05F-8654-75EA-9CE54B7AA3F0}"/>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7" name="Date Placeholder 3">
            <a:extLst>
              <a:ext uri="{FF2B5EF4-FFF2-40B4-BE49-F238E27FC236}">
                <a16:creationId xmlns:a16="http://schemas.microsoft.com/office/drawing/2014/main" id="{A4932343-C46E-EC37-0B9B-2F1772849104}"/>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8" name="Footer Placeholder 4">
            <a:extLst>
              <a:ext uri="{FF2B5EF4-FFF2-40B4-BE49-F238E27FC236}">
                <a16:creationId xmlns:a16="http://schemas.microsoft.com/office/drawing/2014/main" id="{2ACFD947-893B-AE86-AC66-61149394CCA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Tree>
    <p:extLst>
      <p:ext uri="{BB962C8B-B14F-4D97-AF65-F5344CB8AC3E}">
        <p14:creationId xmlns:p14="http://schemas.microsoft.com/office/powerpoint/2010/main" val="12481983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38FF0-D2B3-AB1B-C06A-CF0A48BD3CF2}"/>
              </a:ext>
            </a:extLst>
          </p:cNvPr>
          <p:cNvSpPr>
            <a:spLocks noGrp="1"/>
          </p:cNvSpPr>
          <p:nvPr>
            <p:ph type="title"/>
          </p:nvPr>
        </p:nvSpPr>
        <p:spPr>
          <a:xfrm>
            <a:off x="2651760" y="1026602"/>
            <a:ext cx="8702040" cy="1325563"/>
          </a:xfrm>
          <a:prstGeom prst="rect">
            <a:avLst/>
          </a:prstGeom>
        </p:spPr>
        <p:txBody>
          <a:bodyPr/>
          <a:lstStyle>
            <a:lvl1pPr>
              <a:defRPr>
                <a:solidFill>
                  <a:srgbClr val="004B8D"/>
                </a:solidFill>
                <a:latin typeface="Aptos ExtraBold" panose="020B0004020202020204" pitchFamily="34" charset="0"/>
              </a:defRPr>
            </a:lvl1pPr>
          </a:lstStyle>
          <a:p>
            <a:r>
              <a:rPr lang="en-US"/>
              <a:t>Click to edit Master title style</a:t>
            </a:r>
          </a:p>
        </p:txBody>
      </p:sp>
      <p:sp>
        <p:nvSpPr>
          <p:cNvPr id="4" name="Slide Number Placeholder 3">
            <a:extLst>
              <a:ext uri="{FF2B5EF4-FFF2-40B4-BE49-F238E27FC236}">
                <a16:creationId xmlns:a16="http://schemas.microsoft.com/office/drawing/2014/main" id="{749435B5-7759-A711-1EA1-FB0AD1EDD6D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5" name="Date Placeholder 3">
            <a:extLst>
              <a:ext uri="{FF2B5EF4-FFF2-40B4-BE49-F238E27FC236}">
                <a16:creationId xmlns:a16="http://schemas.microsoft.com/office/drawing/2014/main" id="{9B14E06F-A594-29EB-F347-D48779BC7E5C}"/>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6" name="Footer Placeholder 4">
            <a:extLst>
              <a:ext uri="{FF2B5EF4-FFF2-40B4-BE49-F238E27FC236}">
                <a16:creationId xmlns:a16="http://schemas.microsoft.com/office/drawing/2014/main" id="{E5F285DC-F938-1A61-4D9D-1CA091DFCAA7}"/>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
        <p:nvSpPr>
          <p:cNvPr id="8" name="Content Placeholder 2">
            <a:extLst>
              <a:ext uri="{FF2B5EF4-FFF2-40B4-BE49-F238E27FC236}">
                <a16:creationId xmlns:a16="http://schemas.microsoft.com/office/drawing/2014/main" id="{FF753A7E-A89D-CEB2-D7B7-5B96721BEE53}"/>
              </a:ext>
            </a:extLst>
          </p:cNvPr>
          <p:cNvSpPr>
            <a:spLocks noGrp="1"/>
          </p:cNvSpPr>
          <p:nvPr>
            <p:ph sz="half" idx="10" hasCustomPrompt="1"/>
          </p:nvPr>
        </p:nvSpPr>
        <p:spPr>
          <a:xfrm>
            <a:off x="2651760" y="1832597"/>
            <a:ext cx="8702040" cy="4218007"/>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a:t>Bullet list 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56502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BAF56-9496-EB40-53BF-66368E144300}"/>
              </a:ext>
            </a:extLst>
          </p:cNvPr>
          <p:cNvSpPr>
            <a:spLocks noGrp="1"/>
          </p:cNvSpPr>
          <p:nvPr>
            <p:ph type="title"/>
          </p:nvPr>
        </p:nvSpPr>
        <p:spPr>
          <a:xfrm>
            <a:off x="2446020" y="1709738"/>
            <a:ext cx="8901430" cy="2852737"/>
          </a:xfrm>
          <a:prstGeom prst="rect">
            <a:avLst/>
          </a:prstGeom>
        </p:spPr>
        <p:txBody>
          <a:bodyPr anchor="b"/>
          <a:lstStyle>
            <a:lvl1pPr>
              <a:defRPr sz="6000">
                <a:solidFill>
                  <a:srgbClr val="004B8D"/>
                </a:solidFill>
                <a:latin typeface="Aptos ExtraBold" panose="020B0004020202020204" pitchFamily="34" charset="0"/>
              </a:defRPr>
            </a:lvl1pPr>
          </a:lstStyle>
          <a:p>
            <a:r>
              <a:rPr lang="en-US"/>
              <a:t>Click to edit Master title</a:t>
            </a:r>
          </a:p>
        </p:txBody>
      </p:sp>
      <p:sp>
        <p:nvSpPr>
          <p:cNvPr id="3" name="Text Placeholder 2">
            <a:extLst>
              <a:ext uri="{FF2B5EF4-FFF2-40B4-BE49-F238E27FC236}">
                <a16:creationId xmlns:a16="http://schemas.microsoft.com/office/drawing/2014/main" id="{34330BAE-E73D-C09A-B80B-C30F4915B832}"/>
              </a:ext>
            </a:extLst>
          </p:cNvPr>
          <p:cNvSpPr>
            <a:spLocks noGrp="1"/>
          </p:cNvSpPr>
          <p:nvPr>
            <p:ph type="body" idx="1" hasCustomPrompt="1"/>
          </p:nvPr>
        </p:nvSpPr>
        <p:spPr>
          <a:xfrm>
            <a:off x="2484932" y="4589463"/>
            <a:ext cx="8901430" cy="1500187"/>
          </a:xfrm>
          <a:prstGeom prst="rect">
            <a:avLst/>
          </a:prstGeom>
        </p:spPr>
        <p:txBody>
          <a:bodyPr/>
          <a:lstStyle>
            <a:lvl1pPr marL="0" indent="0">
              <a:buNone/>
              <a:defRPr sz="2400">
                <a:solidFill>
                  <a:schemeClr val="tx1">
                    <a:tint val="82000"/>
                  </a:schemeClr>
                </a:solidFill>
                <a:latin typeface="Aptos ExtraBold"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subhead</a:t>
            </a:r>
          </a:p>
        </p:txBody>
      </p:sp>
      <p:sp>
        <p:nvSpPr>
          <p:cNvPr id="4" name="Slide Number Placeholder 3">
            <a:extLst>
              <a:ext uri="{FF2B5EF4-FFF2-40B4-BE49-F238E27FC236}">
                <a16:creationId xmlns:a16="http://schemas.microsoft.com/office/drawing/2014/main" id="{3301C993-8702-271F-ED39-139469AB78A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5" name="Date Placeholder 3">
            <a:extLst>
              <a:ext uri="{FF2B5EF4-FFF2-40B4-BE49-F238E27FC236}">
                <a16:creationId xmlns:a16="http://schemas.microsoft.com/office/drawing/2014/main" id="{27EFF456-4057-237A-0B24-8573D39B8698}"/>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6" name="Footer Placeholder 4">
            <a:extLst>
              <a:ext uri="{FF2B5EF4-FFF2-40B4-BE49-F238E27FC236}">
                <a16:creationId xmlns:a16="http://schemas.microsoft.com/office/drawing/2014/main" id="{16E87D10-100A-08AB-7000-C1BDCF800C6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Tree>
    <p:extLst>
      <p:ext uri="{BB962C8B-B14F-4D97-AF65-F5344CB8AC3E}">
        <p14:creationId xmlns:p14="http://schemas.microsoft.com/office/powerpoint/2010/main" val="2862993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ullet List &amp; Image">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840318" y="2104475"/>
            <a:ext cx="5158316" cy="3684588"/>
          </a:xfrm>
        </p:spPr>
        <p:txBody>
          <a:bodyPr/>
          <a:lstStyle>
            <a:lvl1pPr>
              <a:defRPr sz="1800"/>
            </a:lvl1pPr>
            <a:lvl2pPr>
              <a:defRPr sz="18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p:cNvSpPr>
            <a:spLocks noGrp="1"/>
          </p:cNvSpPr>
          <p:nvPr>
            <p:ph type="body" idx="1" hasCustomPrompt="1"/>
          </p:nvPr>
        </p:nvSpPr>
        <p:spPr>
          <a:xfrm>
            <a:off x="840318" y="1681163"/>
            <a:ext cx="5158316" cy="823912"/>
          </a:xfrm>
        </p:spPr>
        <p:txBody>
          <a:bodyPr anchor="t" anchorCtr="0">
            <a:noAutofit/>
          </a:bodyPr>
          <a:lstStyle>
            <a:lvl1pPr marL="0" indent="0">
              <a:buNone/>
              <a:defRPr sz="1800" b="0" baseline="0">
                <a:solidFill>
                  <a:schemeClr val="tx1">
                    <a:lumMod val="50000"/>
                    <a:lumOff val="50000"/>
                  </a:schemeClr>
                </a:solidFill>
                <a:latin typeface="Aptos ExtraBold" panose="020B0004020202020204" pitchFamily="34" charset="0"/>
                <a:cs typeface="Arial Bold" panose="020B07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here to edit Subhead.</a:t>
            </a:r>
          </a:p>
        </p:txBody>
      </p:sp>
      <p:sp>
        <p:nvSpPr>
          <p:cNvPr id="12" name="Picture Placeholder 11"/>
          <p:cNvSpPr>
            <a:spLocks noGrp="1"/>
          </p:cNvSpPr>
          <p:nvPr>
            <p:ph type="pic" sz="quarter" idx="10"/>
          </p:nvPr>
        </p:nvSpPr>
        <p:spPr>
          <a:xfrm>
            <a:off x="6385984" y="1681163"/>
            <a:ext cx="4967816" cy="4108450"/>
          </a:xfrm>
        </p:spPr>
        <p:txBody>
          <a:bodyPr/>
          <a:lstStyle>
            <a:lvl1pPr marL="0" indent="0">
              <a:buNone/>
              <a:defRPr/>
            </a:lvl1pPr>
          </a:lstStyle>
          <a:p>
            <a:r>
              <a:rPr lang="en-US"/>
              <a:t>Click icon to add picture</a:t>
            </a:r>
          </a:p>
        </p:txBody>
      </p:sp>
      <p:sp>
        <p:nvSpPr>
          <p:cNvPr id="8" name="Slide Number Placeholder 3">
            <a:extLst>
              <a:ext uri="{FF2B5EF4-FFF2-40B4-BE49-F238E27FC236}">
                <a16:creationId xmlns:a16="http://schemas.microsoft.com/office/drawing/2014/main" id="{C7472386-AF7F-4AFF-1CB2-59097AB226B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9" name="Date Placeholder 3">
            <a:extLst>
              <a:ext uri="{FF2B5EF4-FFF2-40B4-BE49-F238E27FC236}">
                <a16:creationId xmlns:a16="http://schemas.microsoft.com/office/drawing/2014/main" id="{A9F98F70-04DE-7F38-8313-FD43B9A967BF}"/>
              </a:ext>
            </a:extLst>
          </p:cNvPr>
          <p:cNvSpPr>
            <a:spLocks noGrp="1"/>
          </p:cNvSpPr>
          <p:nvPr>
            <p:ph type="dt" sz="half" idx="11"/>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10" name="Footer Placeholder 4">
            <a:extLst>
              <a:ext uri="{FF2B5EF4-FFF2-40B4-BE49-F238E27FC236}">
                <a16:creationId xmlns:a16="http://schemas.microsoft.com/office/drawing/2014/main" id="{5A078D94-B7D4-238B-20E5-1796D6589AEB}"/>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
        <p:nvSpPr>
          <p:cNvPr id="2" name="Title Placeholder 1">
            <a:extLst>
              <a:ext uri="{FF2B5EF4-FFF2-40B4-BE49-F238E27FC236}">
                <a16:creationId xmlns:a16="http://schemas.microsoft.com/office/drawing/2014/main" id="{1ACC923E-AD07-BFBE-D3FE-0F761AB85B48}"/>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p>
        </p:txBody>
      </p:sp>
    </p:spTree>
    <p:extLst>
      <p:ext uri="{BB962C8B-B14F-4D97-AF65-F5344CB8AC3E}">
        <p14:creationId xmlns:p14="http://schemas.microsoft.com/office/powerpoint/2010/main" val="31137238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3C81E329-540D-A553-20B2-D75ED0E93A6B}"/>
              </a:ext>
            </a:extLst>
          </p:cNvPr>
          <p:cNvSpPr>
            <a:spLocks noGrp="1"/>
          </p:cNvSpPr>
          <p:nvPr>
            <p:ph sz="half" idx="14" hasCustomPrompt="1"/>
          </p:nvPr>
        </p:nvSpPr>
        <p:spPr>
          <a:xfrm>
            <a:off x="7588424" y="1814159"/>
            <a:ext cx="3760750" cy="4374270"/>
          </a:xfrm>
          <a:prstGeom prst="rect">
            <a:avLst/>
          </a:prstGeom>
        </p:spPr>
        <p:txBody>
          <a:bodyPr/>
          <a:lstStyle>
            <a:lvl1pPr marL="174625" indent="-174625">
              <a:buClr>
                <a:srgbClr val="004B8D"/>
              </a:buClr>
              <a:buFont typeface="Wingdings" panose="05000000000000000000" pitchFamily="2" charset="2"/>
              <a:buChar char="§"/>
              <a:defRPr sz="2400">
                <a:solidFill>
                  <a:schemeClr val="tx1"/>
                </a:solidFill>
              </a:defRPr>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a:t>Bullet list first level</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3">
            <a:extLst>
              <a:ext uri="{FF2B5EF4-FFF2-40B4-BE49-F238E27FC236}">
                <a16:creationId xmlns:a16="http://schemas.microsoft.com/office/drawing/2014/main" id="{FEA1BFCF-C110-5578-587C-9E6B3793C263}"/>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6" name="Date Placeholder 3">
            <a:extLst>
              <a:ext uri="{FF2B5EF4-FFF2-40B4-BE49-F238E27FC236}">
                <a16:creationId xmlns:a16="http://schemas.microsoft.com/office/drawing/2014/main" id="{949DC6E8-B1A0-5140-62A3-E6B03C705150}"/>
              </a:ext>
            </a:extLst>
          </p:cNvPr>
          <p:cNvSpPr>
            <a:spLocks noGrp="1"/>
          </p:cNvSpPr>
          <p:nvPr>
            <p:ph type="dt" sz="half" idx="10"/>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7" name="Footer Placeholder 4">
            <a:extLst>
              <a:ext uri="{FF2B5EF4-FFF2-40B4-BE49-F238E27FC236}">
                <a16:creationId xmlns:a16="http://schemas.microsoft.com/office/drawing/2014/main" id="{73A7DFC7-4904-DB3C-7958-732706DEEFC8}"/>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
        <p:nvSpPr>
          <p:cNvPr id="10" name="Title 1">
            <a:extLst>
              <a:ext uri="{FF2B5EF4-FFF2-40B4-BE49-F238E27FC236}">
                <a16:creationId xmlns:a16="http://schemas.microsoft.com/office/drawing/2014/main" id="{67F51D27-64CD-5D3A-C3AD-CCD929A007C2}"/>
              </a:ext>
            </a:extLst>
          </p:cNvPr>
          <p:cNvSpPr txBox="1">
            <a:spLocks/>
          </p:cNvSpPr>
          <p:nvPr userDrawn="1"/>
        </p:nvSpPr>
        <p:spPr>
          <a:xfrm>
            <a:off x="2399986" y="909572"/>
            <a:ext cx="10515600" cy="1325563"/>
          </a:xfrm>
          <a:prstGeom prst="rect">
            <a:avLst/>
          </a:prstGeom>
        </p:spPr>
        <p:txBody>
          <a:bodyPr/>
          <a:lstStyle>
            <a:lvl1pPr algn="l" defTabSz="914400" rtl="0" eaLnBrk="1" latinLnBrk="0" hangingPunct="1">
              <a:lnSpc>
                <a:spcPct val="90000"/>
              </a:lnSpc>
              <a:spcBef>
                <a:spcPct val="0"/>
              </a:spcBef>
              <a:buNone/>
              <a:defRPr sz="4400" kern="1200">
                <a:solidFill>
                  <a:srgbClr val="004B8D"/>
                </a:solidFill>
                <a:latin typeface="+mj-lt"/>
                <a:ea typeface="+mj-ea"/>
                <a:cs typeface="+mj-cs"/>
              </a:defRPr>
            </a:lvl1pPr>
          </a:lstStyle>
          <a:p>
            <a:r>
              <a:rPr lang="en-US">
                <a:latin typeface="Aptos ExtraBold" panose="020B0004020202020204" pitchFamily="34" charset="0"/>
              </a:rPr>
              <a:t>Click to edit Master title</a:t>
            </a:r>
          </a:p>
        </p:txBody>
      </p:sp>
      <p:sp>
        <p:nvSpPr>
          <p:cNvPr id="13" name="Content Placeholder 2">
            <a:extLst>
              <a:ext uri="{FF2B5EF4-FFF2-40B4-BE49-F238E27FC236}">
                <a16:creationId xmlns:a16="http://schemas.microsoft.com/office/drawing/2014/main" id="{87D6D447-06FB-5C60-B2EF-191A2F3D604B}"/>
              </a:ext>
            </a:extLst>
          </p:cNvPr>
          <p:cNvSpPr>
            <a:spLocks noGrp="1"/>
          </p:cNvSpPr>
          <p:nvPr>
            <p:ph sz="half" idx="13" hasCustomPrompt="1"/>
          </p:nvPr>
        </p:nvSpPr>
        <p:spPr>
          <a:xfrm>
            <a:off x="2448626" y="1802693"/>
            <a:ext cx="3760750" cy="4374270"/>
          </a:xfrm>
          <a:prstGeom prst="rect">
            <a:avLst/>
          </a:prstGeom>
        </p:spPr>
        <p:txBody>
          <a:bodyPr/>
          <a:lstStyle>
            <a:lvl1pPr marL="174625" indent="-174625">
              <a:buClr>
                <a:srgbClr val="004B8D"/>
              </a:buClr>
              <a:buFont typeface="Wingdings" panose="05000000000000000000" pitchFamily="2" charset="2"/>
              <a:buChar char="§"/>
              <a:defRPr sz="2400">
                <a:solidFill>
                  <a:schemeClr val="tx1"/>
                </a:solidFill>
              </a:defRPr>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a:t>Bullet list 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953387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0F95F5A1-19B2-C58E-F726-12CCE90D2607}"/>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3" name="Date Placeholder 3">
            <a:extLst>
              <a:ext uri="{FF2B5EF4-FFF2-40B4-BE49-F238E27FC236}">
                <a16:creationId xmlns:a16="http://schemas.microsoft.com/office/drawing/2014/main" id="{87539D5F-1413-A3DF-7BA2-530643F20AC6}"/>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4" name="Footer Placeholder 4">
            <a:extLst>
              <a:ext uri="{FF2B5EF4-FFF2-40B4-BE49-F238E27FC236}">
                <a16:creationId xmlns:a16="http://schemas.microsoft.com/office/drawing/2014/main" id="{D49B1A90-2304-FA4A-A44E-39DD67FA309E}"/>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Tree>
    <p:extLst>
      <p:ext uri="{BB962C8B-B14F-4D97-AF65-F5344CB8AC3E}">
        <p14:creationId xmlns:p14="http://schemas.microsoft.com/office/powerpoint/2010/main" val="27870632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708AC-4F53-0A16-87F1-1F51B843E1A5}"/>
              </a:ext>
            </a:extLst>
          </p:cNvPr>
          <p:cNvSpPr>
            <a:spLocks noGrp="1"/>
          </p:cNvSpPr>
          <p:nvPr>
            <p:ph type="title"/>
          </p:nvPr>
        </p:nvSpPr>
        <p:spPr>
          <a:xfrm>
            <a:off x="2434590" y="457200"/>
            <a:ext cx="4663440" cy="1600200"/>
          </a:xfrm>
          <a:prstGeom prst="rect">
            <a:avLst/>
          </a:prstGeom>
        </p:spPr>
        <p:txBody>
          <a:bodyPr anchor="b"/>
          <a:lstStyle>
            <a:lvl1pPr>
              <a:defRPr sz="3200">
                <a:solidFill>
                  <a:srgbClr val="004B8D"/>
                </a:solidFill>
                <a:latin typeface="Aptos ExtraBold" panose="020B0004020202020204" pitchFamily="34" charset="0"/>
              </a:defRPr>
            </a:lvl1pPr>
          </a:lstStyle>
          <a:p>
            <a:r>
              <a:rPr lang="en-US"/>
              <a:t>Click to edit Master title</a:t>
            </a:r>
          </a:p>
        </p:txBody>
      </p:sp>
      <p:sp>
        <p:nvSpPr>
          <p:cNvPr id="4" name="Text Placeholder 3">
            <a:extLst>
              <a:ext uri="{FF2B5EF4-FFF2-40B4-BE49-F238E27FC236}">
                <a16:creationId xmlns:a16="http://schemas.microsoft.com/office/drawing/2014/main" id="{FE4780BE-6366-A722-165E-ACFCA458C65F}"/>
              </a:ext>
            </a:extLst>
          </p:cNvPr>
          <p:cNvSpPr>
            <a:spLocks noGrp="1"/>
          </p:cNvSpPr>
          <p:nvPr>
            <p:ph type="body" sz="half" idx="2" hasCustomPrompt="1"/>
          </p:nvPr>
        </p:nvSpPr>
        <p:spPr>
          <a:xfrm>
            <a:off x="2434590" y="2057400"/>
            <a:ext cx="4663440" cy="3811588"/>
          </a:xfrm>
          <a:prstGeom prst="rect">
            <a:avLst/>
          </a:prstGeom>
        </p:spPr>
        <p:txBody>
          <a:bodyPr/>
          <a:lstStyle>
            <a:lvl1pPr marL="0" indent="0">
              <a:buNone/>
              <a:defRPr sz="1600">
                <a:solidFill>
                  <a:schemeClr val="tx1">
                    <a:lumMod val="65000"/>
                    <a:lumOff val="35000"/>
                  </a:schemeClr>
                </a:solidFill>
                <a:latin typeface="Aptos ExtraBold" panose="020B00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subhead</a:t>
            </a:r>
          </a:p>
        </p:txBody>
      </p:sp>
      <p:sp>
        <p:nvSpPr>
          <p:cNvPr id="5" name="Slide Number Placeholder 3">
            <a:extLst>
              <a:ext uri="{FF2B5EF4-FFF2-40B4-BE49-F238E27FC236}">
                <a16:creationId xmlns:a16="http://schemas.microsoft.com/office/drawing/2014/main" id="{0A325C9A-3D6D-3D9C-6703-22905F116E91}"/>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6" name="Date Placeholder 3">
            <a:extLst>
              <a:ext uri="{FF2B5EF4-FFF2-40B4-BE49-F238E27FC236}">
                <a16:creationId xmlns:a16="http://schemas.microsoft.com/office/drawing/2014/main" id="{1DD654AD-D1FA-ADAC-532A-B925F10A9387}"/>
              </a:ext>
            </a:extLst>
          </p:cNvPr>
          <p:cNvSpPr>
            <a:spLocks noGrp="1"/>
          </p:cNvSpPr>
          <p:nvPr>
            <p:ph type="dt" sz="half" idx="10"/>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7" name="Footer Placeholder 4">
            <a:extLst>
              <a:ext uri="{FF2B5EF4-FFF2-40B4-BE49-F238E27FC236}">
                <a16:creationId xmlns:a16="http://schemas.microsoft.com/office/drawing/2014/main" id="{2BBDA375-E78F-77C0-E0BD-31C0EDBF6FCC}"/>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
        <p:nvSpPr>
          <p:cNvPr id="11" name="Content Placeholder 2">
            <a:extLst>
              <a:ext uri="{FF2B5EF4-FFF2-40B4-BE49-F238E27FC236}">
                <a16:creationId xmlns:a16="http://schemas.microsoft.com/office/drawing/2014/main" id="{88CB1652-E771-09F1-CC40-15CED5869301}"/>
              </a:ext>
            </a:extLst>
          </p:cNvPr>
          <p:cNvSpPr>
            <a:spLocks noGrp="1"/>
          </p:cNvSpPr>
          <p:nvPr>
            <p:ph sz="half" idx="13" hasCustomPrompt="1"/>
          </p:nvPr>
        </p:nvSpPr>
        <p:spPr>
          <a:xfrm>
            <a:off x="7520939" y="996949"/>
            <a:ext cx="4114799" cy="4703459"/>
          </a:xfrm>
          <a:prstGeom prst="rect">
            <a:avLst/>
          </a:prstGeom>
        </p:spPr>
        <p:txBody>
          <a:bodyPr/>
          <a:lstStyle>
            <a:lvl1pPr marL="174625" indent="-174625">
              <a:buClr>
                <a:srgbClr val="004B8D"/>
              </a:buClr>
              <a:buFont typeface="Wingdings" panose="05000000000000000000" pitchFamily="2" charset="2"/>
              <a:buChar char="§"/>
              <a:defRPr sz="2400">
                <a:solidFill>
                  <a:schemeClr val="tx1"/>
                </a:solidFill>
              </a:defRPr>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a:t>Bullet list 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147460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 and Bullet List">
    <p:spTree>
      <p:nvGrpSpPr>
        <p:cNvPr id="1" name=""/>
        <p:cNvGrpSpPr/>
        <p:nvPr/>
      </p:nvGrpSpPr>
      <p:grpSpPr>
        <a:xfrm>
          <a:off x="0" y="0"/>
          <a:ext cx="0" cy="0"/>
          <a:chOff x="0" y="0"/>
          <a:chExt cx="0" cy="0"/>
        </a:xfrm>
      </p:grpSpPr>
      <p:sp>
        <p:nvSpPr>
          <p:cNvPr id="8" name="Content Placeholder 2"/>
          <p:cNvSpPr>
            <a:spLocks noGrp="1"/>
          </p:cNvSpPr>
          <p:nvPr>
            <p:ph sz="half" idx="10"/>
          </p:nvPr>
        </p:nvSpPr>
        <p:spPr>
          <a:xfrm>
            <a:off x="4828902" y="1616617"/>
            <a:ext cx="6956697"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11">
            <a:extLst>
              <a:ext uri="{FF2B5EF4-FFF2-40B4-BE49-F238E27FC236}">
                <a16:creationId xmlns:a16="http://schemas.microsoft.com/office/drawing/2014/main" id="{2297B37D-24AA-1A22-2BD6-0BDA34410DBC}"/>
              </a:ext>
            </a:extLst>
          </p:cNvPr>
          <p:cNvSpPr>
            <a:spLocks noGrp="1"/>
          </p:cNvSpPr>
          <p:nvPr>
            <p:ph type="pic" sz="quarter" idx="11"/>
          </p:nvPr>
        </p:nvSpPr>
        <p:spPr>
          <a:xfrm>
            <a:off x="406401" y="1616617"/>
            <a:ext cx="3920502" cy="4351338"/>
          </a:xfrm>
        </p:spPr>
        <p:txBody>
          <a:bodyPr/>
          <a:lstStyle>
            <a:lvl1pPr marL="0" indent="0">
              <a:buNone/>
              <a:defRPr/>
            </a:lvl1pPr>
          </a:lstStyle>
          <a:p>
            <a:endParaRPr lang="en-US"/>
          </a:p>
        </p:txBody>
      </p:sp>
      <p:sp>
        <p:nvSpPr>
          <p:cNvPr id="9" name="Slide Number Placeholder 3">
            <a:extLst>
              <a:ext uri="{FF2B5EF4-FFF2-40B4-BE49-F238E27FC236}">
                <a16:creationId xmlns:a16="http://schemas.microsoft.com/office/drawing/2014/main" id="{2AE76EAC-0E2E-EB78-28A8-EAE3B6BDA962}"/>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10" name="Date Placeholder 3">
            <a:extLst>
              <a:ext uri="{FF2B5EF4-FFF2-40B4-BE49-F238E27FC236}">
                <a16:creationId xmlns:a16="http://schemas.microsoft.com/office/drawing/2014/main" id="{4EAE32D7-41E7-C8D2-55D0-014A261F26B6}"/>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11" name="Footer Placeholder 4">
            <a:extLst>
              <a:ext uri="{FF2B5EF4-FFF2-40B4-BE49-F238E27FC236}">
                <a16:creationId xmlns:a16="http://schemas.microsoft.com/office/drawing/2014/main" id="{7FE4CC80-F8EF-44D5-B1C7-F43300E2FD28}"/>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
        <p:nvSpPr>
          <p:cNvPr id="3" name="Title Placeholder 1">
            <a:extLst>
              <a:ext uri="{FF2B5EF4-FFF2-40B4-BE49-F238E27FC236}">
                <a16:creationId xmlns:a16="http://schemas.microsoft.com/office/drawing/2014/main" id="{C409D76E-68D9-49D9-1EB1-A171F81AB9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a:t>
            </a:r>
          </a:p>
        </p:txBody>
      </p:sp>
    </p:spTree>
    <p:extLst>
      <p:ext uri="{BB962C8B-B14F-4D97-AF65-F5344CB8AC3E}">
        <p14:creationId xmlns:p14="http://schemas.microsoft.com/office/powerpoint/2010/main" val="41158584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83051D06-5C51-2DCF-57B8-FAC58D9C06E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7" name="Date Placeholder 3">
            <a:extLst>
              <a:ext uri="{FF2B5EF4-FFF2-40B4-BE49-F238E27FC236}">
                <a16:creationId xmlns:a16="http://schemas.microsoft.com/office/drawing/2014/main" id="{C39A664F-4FE4-C4EF-692E-FB8B34F25B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8" name="Footer Placeholder 4">
            <a:extLst>
              <a:ext uri="{FF2B5EF4-FFF2-40B4-BE49-F238E27FC236}">
                <a16:creationId xmlns:a16="http://schemas.microsoft.com/office/drawing/2014/main" id="{896CD440-0E6D-8F12-0510-4211A8CFE334}"/>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
        <p:nvSpPr>
          <p:cNvPr id="2" name="Title Placeholder 1">
            <a:extLst>
              <a:ext uri="{FF2B5EF4-FFF2-40B4-BE49-F238E27FC236}">
                <a16:creationId xmlns:a16="http://schemas.microsoft.com/office/drawing/2014/main" id="{47A4C859-8D5C-FE87-46E2-FCA5DAE9B5A9}"/>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p>
        </p:txBody>
      </p:sp>
    </p:spTree>
    <p:extLst>
      <p:ext uri="{BB962C8B-B14F-4D97-AF65-F5344CB8AC3E}">
        <p14:creationId xmlns:p14="http://schemas.microsoft.com/office/powerpoint/2010/main" val="725411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5pPr marL="914400" indent="-11588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3">
            <a:extLst>
              <a:ext uri="{FF2B5EF4-FFF2-40B4-BE49-F238E27FC236}">
                <a16:creationId xmlns:a16="http://schemas.microsoft.com/office/drawing/2014/main" id="{F3D2EDDF-C660-97C9-8C6E-3261507402EE}"/>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8" name="Date Placeholder 3">
            <a:extLst>
              <a:ext uri="{FF2B5EF4-FFF2-40B4-BE49-F238E27FC236}">
                <a16:creationId xmlns:a16="http://schemas.microsoft.com/office/drawing/2014/main" id="{8A8263E7-5313-E514-F77B-DD547DD3448F}"/>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9" name="Footer Placeholder 4">
            <a:extLst>
              <a:ext uri="{FF2B5EF4-FFF2-40B4-BE49-F238E27FC236}">
                <a16:creationId xmlns:a16="http://schemas.microsoft.com/office/drawing/2014/main" id="{A781BD62-5225-C42E-AD44-EB6056CDB766}"/>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
        <p:nvSpPr>
          <p:cNvPr id="2" name="Title Placeholder 1">
            <a:extLst>
              <a:ext uri="{FF2B5EF4-FFF2-40B4-BE49-F238E27FC236}">
                <a16:creationId xmlns:a16="http://schemas.microsoft.com/office/drawing/2014/main" id="{8AF9F85C-727B-1B2B-36FF-44456BB7A0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p>
        </p:txBody>
      </p:sp>
    </p:spTree>
    <p:extLst>
      <p:ext uri="{BB962C8B-B14F-4D97-AF65-F5344CB8AC3E}">
        <p14:creationId xmlns:p14="http://schemas.microsoft.com/office/powerpoint/2010/main" val="2349592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C596F-4732-B435-CA90-ECC6EA0871AB}"/>
              </a:ext>
            </a:extLst>
          </p:cNvPr>
          <p:cNvSpPr>
            <a:spLocks noGrp="1"/>
          </p:cNvSpPr>
          <p:nvPr>
            <p:ph type="ctrTitle"/>
          </p:nvPr>
        </p:nvSpPr>
        <p:spPr>
          <a:xfrm>
            <a:off x="2800350" y="872843"/>
            <a:ext cx="8983980" cy="2637120"/>
          </a:xfrm>
          <a:prstGeom prst="rect">
            <a:avLst/>
          </a:prstGeom>
        </p:spPr>
        <p:txBody>
          <a:bodyPr anchor="b"/>
          <a:lstStyle>
            <a:lvl1pPr algn="ctr">
              <a:defRPr sz="6000">
                <a:solidFill>
                  <a:srgbClr val="004B8D"/>
                </a:solidFill>
                <a:latin typeface="Aptos ExtraBold" panose="020B00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4FC378D4-C0B3-242E-D2CB-D9E6F8BC4B21}"/>
              </a:ext>
            </a:extLst>
          </p:cNvPr>
          <p:cNvSpPr>
            <a:spLocks noGrp="1"/>
          </p:cNvSpPr>
          <p:nvPr>
            <p:ph type="subTitle" idx="1"/>
          </p:nvPr>
        </p:nvSpPr>
        <p:spPr>
          <a:xfrm>
            <a:off x="2800350" y="3429000"/>
            <a:ext cx="8983980" cy="1828800"/>
          </a:xfrm>
          <a:prstGeom prst="rect">
            <a:avLst/>
          </a:prstGeom>
        </p:spPr>
        <p:txBody>
          <a:bodyPr/>
          <a:lstStyle>
            <a:lvl1pPr marL="0" indent="0" algn="ctr">
              <a:buNone/>
              <a:defRPr sz="2400">
                <a:solidFill>
                  <a:schemeClr val="tx1">
                    <a:lumMod val="50000"/>
                    <a:lumOff val="50000"/>
                  </a:schemeClr>
                </a:solidFill>
                <a:latin typeface="Aptos ExtraBold"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3">
            <a:extLst>
              <a:ext uri="{FF2B5EF4-FFF2-40B4-BE49-F238E27FC236}">
                <a16:creationId xmlns:a16="http://schemas.microsoft.com/office/drawing/2014/main" id="{8B21E6C7-C05F-8654-75EA-9CE54B7AA3F0}"/>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7" name="Date Placeholder 3">
            <a:extLst>
              <a:ext uri="{FF2B5EF4-FFF2-40B4-BE49-F238E27FC236}">
                <a16:creationId xmlns:a16="http://schemas.microsoft.com/office/drawing/2014/main" id="{A4932343-C46E-EC37-0B9B-2F1772849104}"/>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8" name="Footer Placeholder 4">
            <a:extLst>
              <a:ext uri="{FF2B5EF4-FFF2-40B4-BE49-F238E27FC236}">
                <a16:creationId xmlns:a16="http://schemas.microsoft.com/office/drawing/2014/main" id="{2ACFD947-893B-AE86-AC66-61149394CCA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Tree>
    <p:extLst>
      <p:ext uri="{BB962C8B-B14F-4D97-AF65-F5344CB8AC3E}">
        <p14:creationId xmlns:p14="http://schemas.microsoft.com/office/powerpoint/2010/main" val="79690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83051D06-5C51-2DCF-57B8-FAC58D9C06E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7" name="Date Placeholder 3">
            <a:extLst>
              <a:ext uri="{FF2B5EF4-FFF2-40B4-BE49-F238E27FC236}">
                <a16:creationId xmlns:a16="http://schemas.microsoft.com/office/drawing/2014/main" id="{C39A664F-4FE4-C4EF-692E-FB8B34F25B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8" name="Footer Placeholder 4">
            <a:extLst>
              <a:ext uri="{FF2B5EF4-FFF2-40B4-BE49-F238E27FC236}">
                <a16:creationId xmlns:a16="http://schemas.microsoft.com/office/drawing/2014/main" id="{896CD440-0E6D-8F12-0510-4211A8CFE334}"/>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
        <p:nvSpPr>
          <p:cNvPr id="2" name="Title Placeholder 1">
            <a:extLst>
              <a:ext uri="{FF2B5EF4-FFF2-40B4-BE49-F238E27FC236}">
                <a16:creationId xmlns:a16="http://schemas.microsoft.com/office/drawing/2014/main" id="{47A4C859-8D5C-FE87-46E2-FCA5DAE9B5A9}"/>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p>
        </p:txBody>
      </p:sp>
    </p:spTree>
    <p:extLst>
      <p:ext uri="{BB962C8B-B14F-4D97-AF65-F5344CB8AC3E}">
        <p14:creationId xmlns:p14="http://schemas.microsoft.com/office/powerpoint/2010/main" val="2060900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6097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B2179-804E-1845-81C1-5C0B38225AB5}"/>
              </a:ext>
            </a:extLst>
          </p:cNvPr>
          <p:cNvSpPr>
            <a:spLocks noGrp="1"/>
          </p:cNvSpPr>
          <p:nvPr>
            <p:ph type="title"/>
          </p:nvPr>
        </p:nvSpPr>
        <p:spPr/>
        <p:txBody>
          <a:bodyPr/>
          <a:lstStyle/>
          <a:p>
            <a:r>
              <a:rPr lang="en-US"/>
              <a:t>Click to edit Master title</a:t>
            </a:r>
          </a:p>
        </p:txBody>
      </p:sp>
      <p:sp>
        <p:nvSpPr>
          <p:cNvPr id="10" name="Slide Number Placeholder 3">
            <a:extLst>
              <a:ext uri="{FF2B5EF4-FFF2-40B4-BE49-F238E27FC236}">
                <a16:creationId xmlns:a16="http://schemas.microsoft.com/office/drawing/2014/main" id="{CD513903-D18A-85BD-96D6-A24BC06D9BA3}"/>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11" name="Date Placeholder 3">
            <a:extLst>
              <a:ext uri="{FF2B5EF4-FFF2-40B4-BE49-F238E27FC236}">
                <a16:creationId xmlns:a16="http://schemas.microsoft.com/office/drawing/2014/main" id="{F187C181-79C0-8284-1BB1-024A71329CAC}"/>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12" name="Footer Placeholder 4">
            <a:extLst>
              <a:ext uri="{FF2B5EF4-FFF2-40B4-BE49-F238E27FC236}">
                <a16:creationId xmlns:a16="http://schemas.microsoft.com/office/drawing/2014/main" id="{7758E7F4-F139-EBEE-C8FB-A50CFE4A83DE}"/>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Tree>
    <p:extLst>
      <p:ext uri="{BB962C8B-B14F-4D97-AF65-F5344CB8AC3E}">
        <p14:creationId xmlns:p14="http://schemas.microsoft.com/office/powerpoint/2010/main" val="2483427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FD9B9-2DCC-850E-A897-4CDFBF01323B}"/>
              </a:ext>
            </a:extLst>
          </p:cNvPr>
          <p:cNvSpPr>
            <a:spLocks noGrp="1"/>
          </p:cNvSpPr>
          <p:nvPr>
            <p:ph type="title"/>
          </p:nvPr>
        </p:nvSpPr>
        <p:spPr>
          <a:xfrm>
            <a:off x="831850" y="1709738"/>
            <a:ext cx="10515600" cy="2852737"/>
          </a:xfrm>
        </p:spPr>
        <p:txBody>
          <a:bodyPr anchor="b"/>
          <a:lstStyle>
            <a:lvl1pPr>
              <a:defRPr sz="6000">
                <a:solidFill>
                  <a:srgbClr val="004B8D"/>
                </a:solidFill>
              </a:defRPr>
            </a:lvl1pPr>
          </a:lstStyle>
          <a:p>
            <a:r>
              <a:rPr lang="en-US"/>
              <a:t>Click to edit Master title</a:t>
            </a:r>
          </a:p>
        </p:txBody>
      </p:sp>
      <p:sp>
        <p:nvSpPr>
          <p:cNvPr id="3" name="Text Placeholder 2">
            <a:extLst>
              <a:ext uri="{FF2B5EF4-FFF2-40B4-BE49-F238E27FC236}">
                <a16:creationId xmlns:a16="http://schemas.microsoft.com/office/drawing/2014/main" id="{1B9C2ADD-BF18-82A0-22C7-3AC71EC5C31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10" name="Slide Number Placeholder 3">
            <a:extLst>
              <a:ext uri="{FF2B5EF4-FFF2-40B4-BE49-F238E27FC236}">
                <a16:creationId xmlns:a16="http://schemas.microsoft.com/office/drawing/2014/main" id="{91A69637-12E7-B44B-AE8C-04E3F1B410DC}"/>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11" name="Date Placeholder 3">
            <a:extLst>
              <a:ext uri="{FF2B5EF4-FFF2-40B4-BE49-F238E27FC236}">
                <a16:creationId xmlns:a16="http://schemas.microsoft.com/office/drawing/2014/main" id="{33B391D6-6D3F-26B5-75EE-D9072D60FF5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12" name="Footer Placeholder 4">
            <a:extLst>
              <a:ext uri="{FF2B5EF4-FFF2-40B4-BE49-F238E27FC236}">
                <a16:creationId xmlns:a16="http://schemas.microsoft.com/office/drawing/2014/main" id="{1E16479E-4EA5-92D6-3843-18E768E19AA9}"/>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Tree>
    <p:extLst>
      <p:ext uri="{BB962C8B-B14F-4D97-AF65-F5344CB8AC3E}">
        <p14:creationId xmlns:p14="http://schemas.microsoft.com/office/powerpoint/2010/main" val="24635729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FF04-4AC9-6EC7-612C-3FE14DF22AC2}"/>
              </a:ext>
            </a:extLst>
          </p:cNvPr>
          <p:cNvSpPr>
            <a:spLocks noGrp="1"/>
          </p:cNvSpPr>
          <p:nvPr>
            <p:ph type="title"/>
          </p:nvPr>
        </p:nvSpPr>
        <p:spPr/>
        <p:txBody>
          <a:bodyPr/>
          <a:lstStyle>
            <a:lvl1pPr>
              <a:defRPr>
                <a:solidFill>
                  <a:srgbClr val="004B8D"/>
                </a:solidFill>
              </a:defRPr>
            </a:lvl1pPr>
          </a:lstStyle>
          <a:p>
            <a:r>
              <a:rPr lang="en-US"/>
              <a:t>Click to edit Master title</a:t>
            </a:r>
          </a:p>
        </p:txBody>
      </p:sp>
      <p:sp>
        <p:nvSpPr>
          <p:cNvPr id="3" name="Content Placeholder 2">
            <a:extLst>
              <a:ext uri="{FF2B5EF4-FFF2-40B4-BE49-F238E27FC236}">
                <a16:creationId xmlns:a16="http://schemas.microsoft.com/office/drawing/2014/main" id="{BA3C7DB2-D64D-4D69-4723-8B9850A5B4E2}"/>
              </a:ext>
            </a:extLst>
          </p:cNvPr>
          <p:cNvSpPr>
            <a:spLocks noGrp="1"/>
          </p:cNvSpPr>
          <p:nvPr>
            <p:ph sz="half" idx="1" hasCustomPrompt="1"/>
          </p:nvPr>
        </p:nvSpPr>
        <p:spPr>
          <a:xfrm>
            <a:off x="838200" y="1825625"/>
            <a:ext cx="5181600" cy="4351338"/>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a:t>Bullet list first level</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3">
            <a:extLst>
              <a:ext uri="{FF2B5EF4-FFF2-40B4-BE49-F238E27FC236}">
                <a16:creationId xmlns:a16="http://schemas.microsoft.com/office/drawing/2014/main" id="{AAAA648E-63D7-0D6B-99CC-196E182FF625}"/>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12" name="Date Placeholder 3">
            <a:extLst>
              <a:ext uri="{FF2B5EF4-FFF2-40B4-BE49-F238E27FC236}">
                <a16:creationId xmlns:a16="http://schemas.microsoft.com/office/drawing/2014/main" id="{7D3D1A27-C620-23E6-FEEF-93948F0ED98D}"/>
              </a:ext>
            </a:extLst>
          </p:cNvPr>
          <p:cNvSpPr>
            <a:spLocks noGrp="1"/>
          </p:cNvSpPr>
          <p:nvPr>
            <p:ph type="dt" sz="half" idx="10"/>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13" name="Footer Placeholder 4">
            <a:extLst>
              <a:ext uri="{FF2B5EF4-FFF2-40B4-BE49-F238E27FC236}">
                <a16:creationId xmlns:a16="http://schemas.microsoft.com/office/drawing/2014/main" id="{C3082133-9290-DD05-6256-A7429580FE8D}"/>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
        <p:nvSpPr>
          <p:cNvPr id="16" name="Content Placeholder 2">
            <a:extLst>
              <a:ext uri="{FF2B5EF4-FFF2-40B4-BE49-F238E27FC236}">
                <a16:creationId xmlns:a16="http://schemas.microsoft.com/office/drawing/2014/main" id="{9F8F0694-F624-B5BC-A674-762099EDCF88}"/>
              </a:ext>
            </a:extLst>
          </p:cNvPr>
          <p:cNvSpPr>
            <a:spLocks noGrp="1"/>
          </p:cNvSpPr>
          <p:nvPr>
            <p:ph sz="half" idx="11" hasCustomPrompt="1"/>
          </p:nvPr>
        </p:nvSpPr>
        <p:spPr>
          <a:xfrm>
            <a:off x="6172202" y="1825625"/>
            <a:ext cx="5181600" cy="4351338"/>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a:t>Bullet list 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27451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theme" Target="../theme/theme2.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image" Target="../media/image4.png"/><Relationship Id="rId5" Type="http://schemas.openxmlformats.org/officeDocument/2006/relationships/slideLayout" Target="../slideLayouts/slideLayout21.xml"/><Relationship Id="rId10" Type="http://schemas.openxmlformats.org/officeDocument/2006/relationships/image" Target="../media/image3.png"/><Relationship Id="rId4" Type="http://schemas.openxmlformats.org/officeDocument/2006/relationships/slideLayout" Target="../slideLayouts/slideLayout20.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5F90F5-BAAB-C17F-075E-CA6017A6C8A9}"/>
              </a:ext>
            </a:extLst>
          </p:cNvPr>
          <p:cNvPicPr>
            <a:picLocks noChangeAspect="1"/>
          </p:cNvPicPr>
          <p:nvPr userDrawn="1"/>
        </p:nvPicPr>
        <p:blipFill>
          <a:blip r:embed="rId8">
            <a:extLst>
              <a:ext uri="{28A0092B-C50C-407E-A947-70E740481C1C}">
                <a14:useLocalDpi xmlns:a14="http://schemas.microsoft.com/office/drawing/2010/main" val="0"/>
              </a:ext>
            </a:extLst>
          </a:blip>
          <a:srcRect t="9280" b="9280"/>
          <a:stretch/>
        </p:blipFill>
        <p:spPr>
          <a:xfrm>
            <a:off x="6" y="0"/>
            <a:ext cx="12191987" cy="1098890"/>
          </a:xfrm>
          <a:prstGeom prst="rect">
            <a:avLst/>
          </a:prstGeom>
        </p:spPr>
      </p:pic>
      <p:pic>
        <p:nvPicPr>
          <p:cNvPr id="11" name="Picture 10">
            <a:extLst>
              <a:ext uri="{FF2B5EF4-FFF2-40B4-BE49-F238E27FC236}">
                <a16:creationId xmlns:a16="http://schemas.microsoft.com/office/drawing/2014/main" id="{8BDD7406-5FC7-A2BF-908A-F417BC4448AC}"/>
              </a:ext>
            </a:extLst>
          </p:cNvPr>
          <p:cNvPicPr>
            <a:picLocks noChangeAspect="1"/>
          </p:cNvPicPr>
          <p:nvPr userDrawn="1"/>
        </p:nvPicPr>
        <p:blipFill>
          <a:blip r:embed="rId9" cstate="print">
            <a:extLst>
              <a:ext uri="{28A0092B-C50C-407E-A947-70E740481C1C}">
                <a14:useLocalDpi xmlns:a14="http://schemas.microsoft.com/office/drawing/2010/main" val="0"/>
              </a:ext>
            </a:extLst>
          </a:blip>
          <a:srcRect/>
          <a:stretch/>
        </p:blipFill>
        <p:spPr>
          <a:xfrm>
            <a:off x="364675" y="118616"/>
            <a:ext cx="1489526" cy="746833"/>
          </a:xfrm>
          <a:prstGeom prst="rect">
            <a:avLst/>
          </a:prstGeom>
        </p:spPr>
      </p:pic>
      <p:sp>
        <p:nvSpPr>
          <p:cNvPr id="4" name="Slide Number Placeholder 3"/>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2" name="Title Placeholder 1"/>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p>
        </p:txBody>
      </p:sp>
      <p:sp>
        <p:nvSpPr>
          <p:cNvPr id="3" name="Text Placeholder 2"/>
          <p:cNvSpPr>
            <a:spLocks noGrp="1"/>
          </p:cNvSpPr>
          <p:nvPr>
            <p:ph type="body" idx="1"/>
          </p:nvPr>
        </p:nvSpPr>
        <p:spPr>
          <a:xfrm>
            <a:off x="403500" y="1607907"/>
            <a:ext cx="10515600" cy="4351338"/>
          </a:xfrm>
          <a:prstGeom prst="rect">
            <a:avLst/>
          </a:prstGeom>
        </p:spPr>
        <p:txBody>
          <a:bodyPr vert="horz" lIns="0" tIns="0" rIns="0" bIns="0" rtlCol="0">
            <a:noAutofit/>
          </a:bodyPr>
          <a:lstStyle/>
          <a:p>
            <a:pPr lvl="0"/>
            <a:r>
              <a:rPr lang="en-US"/>
              <a:t>Edit Master text styles  24pt</a:t>
            </a:r>
          </a:p>
          <a:p>
            <a:pPr lvl="1"/>
            <a:r>
              <a:rPr lang="en-US"/>
              <a:t>Second level   20 pt</a:t>
            </a:r>
          </a:p>
          <a:p>
            <a:pPr lvl="2"/>
            <a:r>
              <a:rPr lang="en-US"/>
              <a:t>Third level   18 pt</a:t>
            </a:r>
          </a:p>
          <a:p>
            <a:pPr lvl="3"/>
            <a:r>
              <a:rPr lang="en-US"/>
              <a:t>Fourth level 14 pt</a:t>
            </a:r>
          </a:p>
          <a:p>
            <a:pPr lvl="4"/>
            <a:r>
              <a:rPr lang="en-US"/>
              <a:t>Fifth level 11 pt</a:t>
            </a:r>
          </a:p>
        </p:txBody>
      </p:sp>
      <p:cxnSp>
        <p:nvCxnSpPr>
          <p:cNvPr id="7" name="Straight Connector 6">
            <a:extLst>
              <a:ext uri="{FF2B5EF4-FFF2-40B4-BE49-F238E27FC236}">
                <a16:creationId xmlns:a16="http://schemas.microsoft.com/office/drawing/2014/main" id="{192B1373-888D-6A97-B961-72AF686E8FE2}"/>
              </a:ext>
            </a:extLst>
          </p:cNvPr>
          <p:cNvCxnSpPr>
            <a:cxnSpLocks/>
          </p:cNvCxnSpPr>
          <p:nvPr userDrawn="1"/>
        </p:nvCxnSpPr>
        <p:spPr>
          <a:xfrm>
            <a:off x="0" y="1098890"/>
            <a:ext cx="12192000"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BAF6002-E00B-4044-D945-332A39CCBD3C}"/>
              </a:ext>
            </a:extLst>
          </p:cNvPr>
          <p:cNvCxnSpPr>
            <a:cxnSpLocks/>
          </p:cNvCxnSpPr>
          <p:nvPr userDrawn="1"/>
        </p:nvCxnSpPr>
        <p:spPr>
          <a:xfrm>
            <a:off x="2216488" y="0"/>
            <a:ext cx="0" cy="1098890"/>
          </a:xfrm>
          <a:prstGeom prst="line">
            <a:avLst/>
          </a:prstGeom>
          <a:ln w="19050">
            <a:solidFill>
              <a:srgbClr val="FED401"/>
            </a:solidFill>
          </a:ln>
        </p:spPr>
        <p:style>
          <a:lnRef idx="1">
            <a:schemeClr val="accent1"/>
          </a:lnRef>
          <a:fillRef idx="0">
            <a:schemeClr val="accent1"/>
          </a:fillRef>
          <a:effectRef idx="0">
            <a:schemeClr val="accent1"/>
          </a:effectRef>
          <a:fontRef idx="minor">
            <a:schemeClr val="tx1"/>
          </a:fontRef>
        </p:style>
      </p:cxnSp>
      <p:sp>
        <p:nvSpPr>
          <p:cNvPr id="12" name="Title 3">
            <a:extLst>
              <a:ext uri="{FF2B5EF4-FFF2-40B4-BE49-F238E27FC236}">
                <a16:creationId xmlns:a16="http://schemas.microsoft.com/office/drawing/2014/main" id="{7B82BD1C-F39A-58B6-105A-02156CC4499E}"/>
              </a:ext>
            </a:extLst>
          </p:cNvPr>
          <p:cNvSpPr txBox="1">
            <a:spLocks/>
          </p:cNvSpPr>
          <p:nvPr userDrawn="1"/>
        </p:nvSpPr>
        <p:spPr>
          <a:xfrm>
            <a:off x="-64551" y="699662"/>
            <a:ext cx="2367816" cy="369332"/>
          </a:xfrm>
          <a:prstGeom prst="rect">
            <a:avLst/>
          </a:prstGeom>
        </p:spPr>
        <p:txBody>
          <a:bodyPr vert="horz" lIns="0" tIns="0" rIns="0" bIns="45720" rtlCol="0" anchor="b" anchorCtr="0">
            <a:noAutofit/>
          </a:bodyPr>
          <a:lstStyle>
            <a:lvl1pPr algn="l" defTabSz="914400" rtl="0" eaLnBrk="1" latinLnBrk="0" hangingPunct="1">
              <a:lnSpc>
                <a:spcPct val="90000"/>
              </a:lnSpc>
              <a:spcBef>
                <a:spcPct val="0"/>
              </a:spcBef>
              <a:buNone/>
              <a:defRPr lang="en-US" sz="2000" kern="1200" dirty="0" smtClean="0">
                <a:solidFill>
                  <a:srgbClr val="002060"/>
                </a:solidFill>
                <a:latin typeface="Arial Bold" panose="020B0704020202020204" pitchFamily="34" charset="0"/>
                <a:ea typeface="+mj-ea"/>
                <a:cs typeface="Arial Bold" panose="020B0704020202020204" pitchFamily="34" charset="0"/>
              </a:defRPr>
            </a:lvl1pPr>
          </a:lstStyle>
          <a:p>
            <a:pPr algn="ctr"/>
            <a:r>
              <a:rPr lang="en-US" sz="800">
                <a:solidFill>
                  <a:schemeClr val="bg1"/>
                </a:solidFill>
                <a:latin typeface="Franklin Gothic Demi" panose="020B0703020102020204" pitchFamily="34" charset="0"/>
              </a:rPr>
              <a:t>Ready. Resourceful. Responsive.</a:t>
            </a:r>
          </a:p>
        </p:txBody>
      </p:sp>
      <p:sp>
        <p:nvSpPr>
          <p:cNvPr id="9" name="Date Placeholder 3">
            <a:extLst>
              <a:ext uri="{FF2B5EF4-FFF2-40B4-BE49-F238E27FC236}">
                <a16:creationId xmlns:a16="http://schemas.microsoft.com/office/drawing/2014/main" id="{61397FEC-FA7C-0443-00DD-16145AB0E660}"/>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10" name="Footer Placeholder 4">
            <a:extLst>
              <a:ext uri="{FF2B5EF4-FFF2-40B4-BE49-F238E27FC236}">
                <a16:creationId xmlns:a16="http://schemas.microsoft.com/office/drawing/2014/main" id="{2023FE4C-011F-68F0-899D-E94C92EB06B2}"/>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Tree>
    <p:extLst>
      <p:ext uri="{BB962C8B-B14F-4D97-AF65-F5344CB8AC3E}">
        <p14:creationId xmlns:p14="http://schemas.microsoft.com/office/powerpoint/2010/main" val="1498099510"/>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828" r:id="rId4"/>
    <p:sldLayoutId id="2147483834" r:id="rId5"/>
    <p:sldLayoutId id="2147483835" r:id="rId6"/>
  </p:sldLayoutIdLst>
  <p:hf hdr="0" ftr="0" dt="0"/>
  <p:txStyles>
    <p:titleStyle>
      <a:lvl1pPr algn="l" defTabSz="914400" rtl="0" eaLnBrk="1" latinLnBrk="0" hangingPunct="1">
        <a:lnSpc>
          <a:spcPct val="90000"/>
        </a:lnSpc>
        <a:spcBef>
          <a:spcPct val="0"/>
        </a:spcBef>
        <a:buNone/>
        <a:defRPr lang="en-US" sz="3400" kern="1200" dirty="0" smtClean="0">
          <a:solidFill>
            <a:schemeClr val="bg1"/>
          </a:solidFill>
          <a:latin typeface="Aptos ExtraBold" panose="020B0004020202020204" pitchFamily="34" charset="0"/>
          <a:ea typeface="+mj-ea"/>
          <a:cs typeface="Aparajita" panose="020B0502040204020203" pitchFamily="18" charset="0"/>
        </a:defRPr>
      </a:lvl1pPr>
    </p:titleStyle>
    <p:body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2400" kern="1200">
          <a:solidFill>
            <a:schemeClr val="tx1"/>
          </a:solidFill>
          <a:latin typeface="Aptos" panose="020B0004020202020204" pitchFamily="34" charset="0"/>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2000" kern="1200">
          <a:solidFill>
            <a:schemeClr val="tx1"/>
          </a:solidFill>
          <a:latin typeface="Aptos" panose="020B0004020202020204" pitchFamily="34" charset="0"/>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800" kern="1200">
          <a:solidFill>
            <a:schemeClr val="tx1"/>
          </a:solidFill>
          <a:latin typeface="Aptos" panose="020B0004020202020204" pitchFamily="34" charset="0"/>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400" kern="1200">
          <a:solidFill>
            <a:schemeClr val="tx1"/>
          </a:solidFill>
          <a:latin typeface="Aptos" panose="020B0004020202020204" pitchFamily="34" charset="0"/>
          <a:ea typeface="+mn-ea"/>
          <a:cs typeface="+mn-cs"/>
        </a:defRPr>
      </a:lvl4pPr>
      <a:lvl5pPr marL="971550" indent="-173038"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7FF6315-9092-3E12-181E-E7552477996D}"/>
              </a:ext>
            </a:extLst>
          </p:cNvPr>
          <p:cNvSpPr>
            <a:spLocks noGrp="1"/>
          </p:cNvSpPr>
          <p:nvPr>
            <p:ph type="title"/>
          </p:nvPr>
        </p:nvSpPr>
        <p:spPr>
          <a:xfrm>
            <a:off x="838200" y="365125"/>
            <a:ext cx="10515600" cy="1325563"/>
          </a:xfrm>
          <a:prstGeom prst="rect">
            <a:avLst/>
          </a:prstGeom>
        </p:spPr>
        <p:txBody>
          <a:bodyPr vert="horz" lIns="0" tIns="0" rIns="0" bIns="0" rtlCol="0" anchor="ctr" anchorCtr="0">
            <a:noAutofit/>
          </a:bodyPr>
          <a:lstStyle/>
          <a:p>
            <a:r>
              <a:rPr lang="en-US"/>
              <a:t>Click to edit Master title</a:t>
            </a:r>
          </a:p>
        </p:txBody>
      </p:sp>
      <p:sp>
        <p:nvSpPr>
          <p:cNvPr id="13" name="Text Placeholder 2">
            <a:extLst>
              <a:ext uri="{FF2B5EF4-FFF2-40B4-BE49-F238E27FC236}">
                <a16:creationId xmlns:a16="http://schemas.microsoft.com/office/drawing/2014/main" id="{3393433D-5024-A1BF-015E-925CA3587056}"/>
              </a:ext>
            </a:extLst>
          </p:cNvPr>
          <p:cNvSpPr txBox="1">
            <a:spLocks/>
          </p:cNvSpPr>
          <p:nvPr userDrawn="1"/>
        </p:nvSpPr>
        <p:spPr>
          <a:xfrm>
            <a:off x="4508572" y="2911414"/>
            <a:ext cx="10515600" cy="435133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
        <p:nvSpPr>
          <p:cNvPr id="15" name="Slide Number Placeholder 3">
            <a:extLst>
              <a:ext uri="{FF2B5EF4-FFF2-40B4-BE49-F238E27FC236}">
                <a16:creationId xmlns:a16="http://schemas.microsoft.com/office/drawing/2014/main" id="{36B95831-21B2-62E9-2988-EBA570B55851}"/>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16" name="Date Placeholder 3">
            <a:extLst>
              <a:ext uri="{FF2B5EF4-FFF2-40B4-BE49-F238E27FC236}">
                <a16:creationId xmlns:a16="http://schemas.microsoft.com/office/drawing/2014/main" id="{EC914952-BCB1-DAA3-6CE5-5A127C6647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17" name="Footer Placeholder 4">
            <a:extLst>
              <a:ext uri="{FF2B5EF4-FFF2-40B4-BE49-F238E27FC236}">
                <a16:creationId xmlns:a16="http://schemas.microsoft.com/office/drawing/2014/main" id="{EB0C0D00-FC76-C576-69AD-4F1A47A2E24F}"/>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Tree>
    <p:extLst>
      <p:ext uri="{BB962C8B-B14F-4D97-AF65-F5344CB8AC3E}">
        <p14:creationId xmlns:p14="http://schemas.microsoft.com/office/powerpoint/2010/main" val="1099889262"/>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817" r:id="rId9"/>
    <p:sldLayoutId id="2147483818" r:id="rId10"/>
  </p:sldLayoutIdLst>
  <p:hf hdr="0" ftr="0" dt="0"/>
  <p:txStyles>
    <p:titleStyle>
      <a:lvl1pPr algn="l" defTabSz="914400" rtl="0" eaLnBrk="1" latinLnBrk="0" hangingPunct="1">
        <a:lnSpc>
          <a:spcPct val="90000"/>
        </a:lnSpc>
        <a:spcBef>
          <a:spcPct val="0"/>
        </a:spcBef>
        <a:buNone/>
        <a:defRPr sz="4400" kern="1200">
          <a:solidFill>
            <a:srgbClr val="004B8D"/>
          </a:solidFill>
          <a:latin typeface="Aptos ExtraBold"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Clr>
          <a:srgbClr val="1E427F"/>
        </a:buClr>
        <a:buFont typeface="Wingdings" panose="05000000000000000000" pitchFamily="2" charset="2"/>
        <a:buChar char="§"/>
        <a:defRPr lang="en-US" sz="2000" kern="1200" noProof="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1EF1F65-3FA6-F2B5-C5B3-2B847AA7617C}"/>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0" y="0"/>
            <a:ext cx="2060278" cy="6876909"/>
          </a:xfrm>
          <a:prstGeom prst="rect">
            <a:avLst/>
          </a:prstGeom>
        </p:spPr>
      </p:pic>
      <p:cxnSp>
        <p:nvCxnSpPr>
          <p:cNvPr id="2" name="Straight Connector 1">
            <a:extLst>
              <a:ext uri="{FF2B5EF4-FFF2-40B4-BE49-F238E27FC236}">
                <a16:creationId xmlns:a16="http://schemas.microsoft.com/office/drawing/2014/main" id="{B54B9D08-805D-B42C-167F-3F3FEBF16C4E}"/>
              </a:ext>
            </a:extLst>
          </p:cNvPr>
          <p:cNvCxnSpPr>
            <a:cxnSpLocks/>
          </p:cNvCxnSpPr>
          <p:nvPr userDrawn="1"/>
        </p:nvCxnSpPr>
        <p:spPr>
          <a:xfrm>
            <a:off x="0" y="1434264"/>
            <a:ext cx="2060278" cy="0"/>
          </a:xfrm>
          <a:prstGeom prst="line">
            <a:avLst/>
          </a:prstGeom>
          <a:ln w="19050">
            <a:solidFill>
              <a:srgbClr val="FED401"/>
            </a:solidFill>
          </a:ln>
        </p:spPr>
        <p:style>
          <a:lnRef idx="1">
            <a:schemeClr val="accent1"/>
          </a:lnRef>
          <a:fillRef idx="0">
            <a:schemeClr val="accent1"/>
          </a:fillRef>
          <a:effectRef idx="0">
            <a:schemeClr val="accent1"/>
          </a:effectRef>
          <a:fontRef idx="minor">
            <a:schemeClr val="tx1"/>
          </a:fontRef>
        </p:style>
      </p:cxnSp>
      <p:sp>
        <p:nvSpPr>
          <p:cNvPr id="9" name="Title 3">
            <a:extLst>
              <a:ext uri="{FF2B5EF4-FFF2-40B4-BE49-F238E27FC236}">
                <a16:creationId xmlns:a16="http://schemas.microsoft.com/office/drawing/2014/main" id="{BC71DC02-9E93-DC7E-F950-F343E85791CD}"/>
              </a:ext>
            </a:extLst>
          </p:cNvPr>
          <p:cNvSpPr txBox="1">
            <a:spLocks/>
          </p:cNvSpPr>
          <p:nvPr userDrawn="1"/>
        </p:nvSpPr>
        <p:spPr>
          <a:xfrm>
            <a:off x="-159418" y="1018139"/>
            <a:ext cx="2367816" cy="369332"/>
          </a:xfrm>
          <a:prstGeom prst="rect">
            <a:avLst/>
          </a:prstGeom>
        </p:spPr>
        <p:txBody>
          <a:bodyPr vert="horz" lIns="0" tIns="0" rIns="0" bIns="45720" rtlCol="0" anchor="b" anchorCtr="0">
            <a:noAutofit/>
          </a:bodyPr>
          <a:lstStyle>
            <a:lvl1pPr algn="l" defTabSz="914400" rtl="0" eaLnBrk="1" latinLnBrk="0" hangingPunct="1">
              <a:lnSpc>
                <a:spcPct val="90000"/>
              </a:lnSpc>
              <a:spcBef>
                <a:spcPct val="0"/>
              </a:spcBef>
              <a:buNone/>
              <a:defRPr lang="en-US" sz="2000" kern="1200" dirty="0" smtClean="0">
                <a:solidFill>
                  <a:srgbClr val="002060"/>
                </a:solidFill>
                <a:latin typeface="Arial Bold" panose="020B0704020202020204" pitchFamily="34" charset="0"/>
                <a:ea typeface="+mj-ea"/>
                <a:cs typeface="Arial Bold" panose="020B0704020202020204" pitchFamily="34" charset="0"/>
              </a:defRPr>
            </a:lvl1pPr>
          </a:lstStyle>
          <a:p>
            <a:pPr algn="ctr"/>
            <a:r>
              <a:rPr lang="en-US" sz="800">
                <a:solidFill>
                  <a:schemeClr val="bg1"/>
                </a:solidFill>
                <a:latin typeface="Franklin Gothic Demi" panose="020B0703020102020204" pitchFamily="34" charset="0"/>
              </a:rPr>
              <a:t>Ready. Resourceful. Responsive.</a:t>
            </a:r>
          </a:p>
        </p:txBody>
      </p:sp>
      <p:sp>
        <p:nvSpPr>
          <p:cNvPr id="8" name="Slide Number Placeholder 3">
            <a:extLst>
              <a:ext uri="{FF2B5EF4-FFF2-40B4-BE49-F238E27FC236}">
                <a16:creationId xmlns:a16="http://schemas.microsoft.com/office/drawing/2014/main" id="{3B0F325E-18DC-D6E5-49A8-696D54ECBC53}"/>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11" name="Date Placeholder 3">
            <a:extLst>
              <a:ext uri="{FF2B5EF4-FFF2-40B4-BE49-F238E27FC236}">
                <a16:creationId xmlns:a16="http://schemas.microsoft.com/office/drawing/2014/main" id="{F53B670D-6153-A2B0-EE21-5CA50088B7BB}"/>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12" name="Footer Placeholder 4">
            <a:extLst>
              <a:ext uri="{FF2B5EF4-FFF2-40B4-BE49-F238E27FC236}">
                <a16:creationId xmlns:a16="http://schemas.microsoft.com/office/drawing/2014/main" id="{DCB408A1-4A32-C2DD-1995-18E700119E47}"/>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pic>
        <p:nvPicPr>
          <p:cNvPr id="3" name="Picture 2">
            <a:extLst>
              <a:ext uri="{FF2B5EF4-FFF2-40B4-BE49-F238E27FC236}">
                <a16:creationId xmlns:a16="http://schemas.microsoft.com/office/drawing/2014/main" id="{0ECE2E45-2A4F-CBE6-0646-969B140214C6}"/>
              </a:ext>
            </a:extLst>
          </p:cNvPr>
          <p:cNvPicPr>
            <a:picLocks noChangeAspect="1"/>
          </p:cNvPicPr>
          <p:nvPr userDrawn="1"/>
        </p:nvPicPr>
        <p:blipFill>
          <a:blip r:embed="rId11" cstate="print">
            <a:extLst>
              <a:ext uri="{28A0092B-C50C-407E-A947-70E740481C1C}">
                <a14:useLocalDpi xmlns:a14="http://schemas.microsoft.com/office/drawing/2010/main" val="0"/>
              </a:ext>
            </a:extLst>
          </a:blip>
          <a:srcRect/>
          <a:stretch/>
        </p:blipFill>
        <p:spPr>
          <a:xfrm>
            <a:off x="83020" y="219072"/>
            <a:ext cx="1893389" cy="949327"/>
          </a:xfrm>
          <a:prstGeom prst="rect">
            <a:avLst/>
          </a:prstGeom>
        </p:spPr>
      </p:pic>
    </p:spTree>
    <p:extLst>
      <p:ext uri="{BB962C8B-B14F-4D97-AF65-F5344CB8AC3E}">
        <p14:creationId xmlns:p14="http://schemas.microsoft.com/office/powerpoint/2010/main" val="248754095"/>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2" r:id="rId5"/>
    <p:sldLayoutId id="2147483783" r:id="rId6"/>
    <p:sldLayoutId id="2147483819" r:id="rId7"/>
    <p:sldLayoutId id="2147483820" r:id="rId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6.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emf"/></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mynavsup-public.nag.navy.mil/public/ops$workflow_pro_public.login" TargetMode="External"/><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mailto:usn.philadelphia.navsupwssphil.mbx.mod-assist@us.navy.mil"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DCF48-EF72-C5B7-AB77-3D2C4465B39B}"/>
            </a:ext>
          </a:extLst>
        </p:cNvPr>
        <p:cNvGrpSpPr/>
        <p:nvPr/>
      </p:nvGrpSpPr>
      <p:grpSpPr>
        <a:xfrm>
          <a:off x="0" y="0"/>
          <a:ext cx="0" cy="0"/>
          <a:chOff x="0" y="0"/>
          <a:chExt cx="0" cy="0"/>
        </a:xfrm>
      </p:grpSpPr>
      <p:cxnSp>
        <p:nvCxnSpPr>
          <p:cNvPr id="15" name="Straight Connector 21">
            <a:extLst>
              <a:ext uri="{FF2B5EF4-FFF2-40B4-BE49-F238E27FC236}">
                <a16:creationId xmlns:a16="http://schemas.microsoft.com/office/drawing/2014/main" id="{D5EC2E83-BD6D-F5FD-8441-E3A27BCFCEC8}"/>
              </a:ext>
            </a:extLst>
          </p:cNvPr>
          <p:cNvCxnSpPr>
            <a:cxnSpLocks noChangeShapeType="1"/>
          </p:cNvCxnSpPr>
          <p:nvPr/>
        </p:nvCxnSpPr>
        <p:spPr bwMode="auto">
          <a:xfrm>
            <a:off x="2490887" y="3652409"/>
            <a:ext cx="8654085" cy="0"/>
          </a:xfrm>
          <a:prstGeom prst="line">
            <a:avLst/>
          </a:prstGeom>
          <a:noFill/>
          <a:ln w="25400" algn="ctr">
            <a:solidFill>
              <a:srgbClr val="FECB00"/>
            </a:solidFill>
            <a:round/>
            <a:headEnd/>
            <a:tailEnd/>
          </a:ln>
          <a:extLst>
            <a:ext uri="{909E8E84-426E-40DD-AFC4-6F175D3DCCD1}">
              <a14:hiddenFill xmlns:a14="http://schemas.microsoft.com/office/drawing/2010/main">
                <a:noFill/>
              </a14:hiddenFill>
            </a:ext>
          </a:extLst>
        </p:spPr>
      </p:cxnSp>
      <p:sp>
        <p:nvSpPr>
          <p:cNvPr id="4" name="TextBox 10">
            <a:extLst>
              <a:ext uri="{FF2B5EF4-FFF2-40B4-BE49-F238E27FC236}">
                <a16:creationId xmlns:a16="http://schemas.microsoft.com/office/drawing/2014/main" id="{E430058C-520D-7A88-DB07-E92EA7929DC0}"/>
              </a:ext>
            </a:extLst>
          </p:cNvPr>
          <p:cNvSpPr txBox="1">
            <a:spLocks noChangeArrowheads="1"/>
          </p:cNvSpPr>
          <p:nvPr/>
        </p:nvSpPr>
        <p:spPr bwMode="auto">
          <a:xfrm>
            <a:off x="2370511" y="3963219"/>
            <a:ext cx="1847850" cy="24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000" b="0" i="1" u="none" strike="noStrike" kern="1200" cap="none" spc="0" normalizeH="0" baseline="0" noProof="0">
                <a:ln>
                  <a:noFill/>
                </a:ln>
                <a:solidFill>
                  <a:srgbClr val="000000">
                    <a:lumMod val="50000"/>
                    <a:lumOff val="50000"/>
                  </a:srgbClr>
                </a:solidFill>
                <a:effectLst/>
                <a:uLnTx/>
                <a:uFillTx/>
                <a:latin typeface="Aptos" panose="020B0004020202020204" pitchFamily="34" charset="0"/>
                <a:ea typeface="MS PGothic" pitchFamily="34" charset="-128"/>
                <a:cs typeface="Arial" panose="020B0604020202020204" pitchFamily="34" charset="0"/>
              </a:rPr>
              <a:t>Presented to:</a:t>
            </a:r>
          </a:p>
        </p:txBody>
      </p:sp>
      <p:sp>
        <p:nvSpPr>
          <p:cNvPr id="13" name="Text Placeholder 10">
            <a:extLst>
              <a:ext uri="{FF2B5EF4-FFF2-40B4-BE49-F238E27FC236}">
                <a16:creationId xmlns:a16="http://schemas.microsoft.com/office/drawing/2014/main" id="{01654C13-6A2A-1BE1-151F-0863F4257715}"/>
              </a:ext>
            </a:extLst>
          </p:cNvPr>
          <p:cNvSpPr txBox="1">
            <a:spLocks/>
          </p:cNvSpPr>
          <p:nvPr/>
        </p:nvSpPr>
        <p:spPr>
          <a:xfrm>
            <a:off x="2370511" y="4211273"/>
            <a:ext cx="2916237" cy="284479"/>
          </a:xfrm>
          <a:prstGeom prst="rect">
            <a:avLst/>
          </a:prstGeom>
        </p:spPr>
        <p:txBody>
          <a:bodyPr lIns="91391" tIns="45695" rIns="91391" bIns="45695"/>
          <a:lstStyle>
            <a:lvl1pPr marL="228600" indent="-228600" algn="l" defTabSz="914400" rtl="0" eaLnBrk="1" latinLnBrk="0" hangingPunct="1">
              <a:lnSpc>
                <a:spcPct val="90000"/>
              </a:lnSpc>
              <a:spcBef>
                <a:spcPts val="1000"/>
              </a:spcBef>
              <a:buFont typeface="Arial" panose="020B0604020202020204" pitchFamily="34" charset="0"/>
              <a:buChar char="•"/>
              <a:defRPr sz="1400" b="1" kern="1200">
                <a:solidFill>
                  <a:schemeClr val="tx1"/>
                </a:solidFill>
                <a:latin typeface="Arial Narrow"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rgbClr val="000000"/>
                </a:solidFill>
                <a:effectLst/>
                <a:uLnTx/>
                <a:uFillTx/>
                <a:latin typeface="Aptos" panose="020B0004020202020204" pitchFamily="34" charset="0"/>
                <a:ea typeface="Roboto Slab Medium" pitchFamily="2" charset="0"/>
                <a:cs typeface="Roboto Slab Medium" pitchFamily="2" charset="0"/>
              </a:rPr>
              <a:t>CAV Symposium</a:t>
            </a:r>
          </a:p>
        </p:txBody>
      </p:sp>
      <p:sp>
        <p:nvSpPr>
          <p:cNvPr id="17" name="TextBox 10">
            <a:extLst>
              <a:ext uri="{FF2B5EF4-FFF2-40B4-BE49-F238E27FC236}">
                <a16:creationId xmlns:a16="http://schemas.microsoft.com/office/drawing/2014/main" id="{88C0C7D9-8A2C-907E-DBA0-E3856F64CCFD}"/>
              </a:ext>
            </a:extLst>
          </p:cNvPr>
          <p:cNvSpPr txBox="1">
            <a:spLocks noChangeArrowheads="1"/>
          </p:cNvSpPr>
          <p:nvPr/>
        </p:nvSpPr>
        <p:spPr bwMode="auto">
          <a:xfrm>
            <a:off x="2370511" y="4858830"/>
            <a:ext cx="1847850" cy="24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000" b="0" i="1" u="none" strike="noStrike" kern="1200" cap="none" spc="0" normalizeH="0" baseline="0" noProof="0">
                <a:ln>
                  <a:noFill/>
                </a:ln>
                <a:solidFill>
                  <a:srgbClr val="000000">
                    <a:lumMod val="50000"/>
                    <a:lumOff val="50000"/>
                  </a:srgbClr>
                </a:solidFill>
                <a:effectLst/>
                <a:uLnTx/>
                <a:uFillTx/>
                <a:latin typeface="Aptos" panose="020B0004020202020204" pitchFamily="34" charset="0"/>
                <a:ea typeface="MS PGothic" pitchFamily="34" charset="-128"/>
                <a:cs typeface="Arial" panose="020B0604020202020204" pitchFamily="34" charset="0"/>
              </a:rPr>
              <a:t>Presented by:</a:t>
            </a:r>
          </a:p>
        </p:txBody>
      </p:sp>
      <p:sp>
        <p:nvSpPr>
          <p:cNvPr id="18" name="Text Placeholder 10">
            <a:extLst>
              <a:ext uri="{FF2B5EF4-FFF2-40B4-BE49-F238E27FC236}">
                <a16:creationId xmlns:a16="http://schemas.microsoft.com/office/drawing/2014/main" id="{BADA8F79-0F5F-EB27-4849-DAE3901C7501}"/>
              </a:ext>
            </a:extLst>
          </p:cNvPr>
          <p:cNvSpPr txBox="1">
            <a:spLocks/>
          </p:cNvSpPr>
          <p:nvPr/>
        </p:nvSpPr>
        <p:spPr>
          <a:xfrm>
            <a:off x="2370511" y="5106884"/>
            <a:ext cx="3737681" cy="726988"/>
          </a:xfrm>
          <a:prstGeom prst="rect">
            <a:avLst/>
          </a:prstGeom>
        </p:spPr>
        <p:txBody>
          <a:bodyPr lIns="91391" tIns="45695" rIns="91391" bIns="45695"/>
          <a:lstStyle>
            <a:lvl1pPr marL="228600" indent="-228600" algn="l" defTabSz="914400" rtl="0" eaLnBrk="1" latinLnBrk="0" hangingPunct="1">
              <a:lnSpc>
                <a:spcPct val="90000"/>
              </a:lnSpc>
              <a:spcBef>
                <a:spcPts val="1000"/>
              </a:spcBef>
              <a:buFont typeface="Arial" panose="020B0604020202020204" pitchFamily="34" charset="0"/>
              <a:buChar char="•"/>
              <a:defRPr sz="1400" b="1" kern="1200">
                <a:solidFill>
                  <a:schemeClr val="tx1"/>
                </a:solidFill>
                <a:latin typeface="Arial Narrow"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rgbClr val="000000"/>
                </a:solidFill>
                <a:effectLst/>
                <a:uLnTx/>
                <a:uFillTx/>
                <a:latin typeface="Aptos" panose="020B0004020202020204" pitchFamily="34" charset="0"/>
                <a:ea typeface="Roboto Slab Medium" pitchFamily="2" charset="0"/>
                <a:cs typeface="Roboto Slab Medium" pitchFamily="2" charset="0"/>
              </a:rPr>
              <a:t>Gregory Craven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dirty="0">
                <a:solidFill>
                  <a:srgbClr val="000000"/>
                </a:solidFill>
                <a:latin typeface="Aptos" panose="020B0004020202020204" pitchFamily="34" charset="0"/>
                <a:ea typeface="Roboto Slab Medium" pitchFamily="2" charset="0"/>
                <a:cs typeface="Roboto Slab Medium" pitchFamily="2" charset="0"/>
              </a:rPr>
              <a:t>NAVSUP WSS Contracting Post Award Lead</a:t>
            </a:r>
            <a:r>
              <a:rPr kumimoji="0" lang="en-US" sz="1400" b="0" i="0" u="none" strike="noStrike" kern="1200" cap="none" spc="0" normalizeH="0" baseline="0" noProof="0" dirty="0">
                <a:ln>
                  <a:noFill/>
                </a:ln>
                <a:solidFill>
                  <a:srgbClr val="000000"/>
                </a:solidFill>
                <a:effectLst/>
                <a:uLnTx/>
                <a:uFillTx/>
                <a:latin typeface="Aptos" panose="020B0004020202020204" pitchFamily="34" charset="0"/>
                <a:ea typeface="Roboto Slab Medium" pitchFamily="2" charset="0"/>
                <a:cs typeface="Roboto Slab Medium" pitchFamily="2" charset="0"/>
              </a:rPr>
              <a:t> </a:t>
            </a:r>
          </a:p>
        </p:txBody>
      </p:sp>
      <p:sp>
        <p:nvSpPr>
          <p:cNvPr id="20" name="TextBox 19">
            <a:extLst>
              <a:ext uri="{FF2B5EF4-FFF2-40B4-BE49-F238E27FC236}">
                <a16:creationId xmlns:a16="http://schemas.microsoft.com/office/drawing/2014/main" id="{47A17EFB-D19F-AD5F-0B1B-71CBEC533714}"/>
              </a:ext>
            </a:extLst>
          </p:cNvPr>
          <p:cNvSpPr txBox="1">
            <a:spLocks noChangeArrowheads="1"/>
          </p:cNvSpPr>
          <p:nvPr/>
        </p:nvSpPr>
        <p:spPr bwMode="auto">
          <a:xfrm>
            <a:off x="2370511" y="6219483"/>
            <a:ext cx="1847850" cy="24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nchor="t">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000" dirty="0">
                <a:solidFill>
                  <a:srgbClr val="002060"/>
                </a:solidFill>
                <a:latin typeface="Aptos"/>
                <a:ea typeface="Roboto Slab Medium"/>
                <a:cs typeface="Roboto Slab Medium"/>
              </a:rPr>
              <a:t>1 Sept 2026</a:t>
            </a:r>
            <a:endParaRPr kumimoji="0" lang="en-US" altLang="en-US" sz="1000" b="0" i="0" u="none" strike="noStrike" kern="1200" cap="none" spc="0" normalizeH="0" baseline="0" noProof="0" dirty="0">
              <a:ln>
                <a:noFill/>
              </a:ln>
              <a:solidFill>
                <a:srgbClr val="002060"/>
              </a:solidFill>
              <a:effectLst/>
              <a:uLnTx/>
              <a:uFillTx/>
              <a:latin typeface="Aptos"/>
              <a:ea typeface="Roboto Slab Medium"/>
              <a:cs typeface="Roboto Slab Medium"/>
            </a:endParaRPr>
          </a:p>
        </p:txBody>
      </p:sp>
      <p:sp>
        <p:nvSpPr>
          <p:cNvPr id="21" name="Rectangle 7">
            <a:extLst>
              <a:ext uri="{FF2B5EF4-FFF2-40B4-BE49-F238E27FC236}">
                <a16:creationId xmlns:a16="http://schemas.microsoft.com/office/drawing/2014/main" id="{C74C2658-C35D-4722-237B-D100322EE265}"/>
              </a:ext>
            </a:extLst>
          </p:cNvPr>
          <p:cNvSpPr txBox="1">
            <a:spLocks noChangeArrowheads="1"/>
          </p:cNvSpPr>
          <p:nvPr/>
        </p:nvSpPr>
        <p:spPr bwMode="auto">
          <a:xfrm>
            <a:off x="2489383" y="3036776"/>
            <a:ext cx="7330602"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nchor="ct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200" b="0" i="0" u="none" strike="noStrike" kern="1200" cap="none" spc="0" normalizeH="0" baseline="0" noProof="0" dirty="0">
                <a:ln>
                  <a:noFill/>
                </a:ln>
                <a:solidFill>
                  <a:srgbClr val="000000">
                    <a:lumMod val="50000"/>
                    <a:lumOff val="50000"/>
                  </a:srgbClr>
                </a:solidFill>
                <a:effectLst/>
                <a:uLnTx/>
                <a:uFillTx/>
                <a:latin typeface="Aptos ExtraBold" panose="020B0004020202020204" pitchFamily="34" charset="0"/>
                <a:ea typeface="Roboto Slab SemiBold" pitchFamily="2" charset="0"/>
                <a:cs typeface="Roboto Slab SemiBold" pitchFamily="2" charset="0"/>
              </a:rPr>
              <a:t>Mod Assist &amp; Vendor Portal</a:t>
            </a:r>
          </a:p>
        </p:txBody>
      </p:sp>
      <p:sp>
        <p:nvSpPr>
          <p:cNvPr id="3" name="Slide Number Placeholder 2">
            <a:extLst>
              <a:ext uri="{FF2B5EF4-FFF2-40B4-BE49-F238E27FC236}">
                <a16:creationId xmlns:a16="http://schemas.microsoft.com/office/drawing/2014/main" id="{5E2C3038-11F3-6894-1C22-1F95B38B8ADB}"/>
              </a:ext>
            </a:extLst>
          </p:cNvPr>
          <p:cNvSpPr>
            <a:spLocks noGrp="1"/>
          </p:cNvSpPr>
          <p:nvPr>
            <p:ph type="sldNum" sz="quarter" idx="4"/>
          </p:nvPr>
        </p:nvSpPr>
        <p:spPr/>
        <p:txBody>
          <a:bodyPr/>
          <a:lstStyle/>
          <a:p>
            <a:fld id="{AD432D09-116F-4781-84DB-B2C773F5F217}" type="slidenum">
              <a:rPr lang="en-US" smtClean="0"/>
              <a:pPr/>
              <a:t>1</a:t>
            </a:fld>
            <a:endParaRPr lang="en-US"/>
          </a:p>
        </p:txBody>
      </p:sp>
    </p:spTree>
    <p:extLst>
      <p:ext uri="{BB962C8B-B14F-4D97-AF65-F5344CB8AC3E}">
        <p14:creationId xmlns:p14="http://schemas.microsoft.com/office/powerpoint/2010/main" val="955522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33394732-AF96-44DB-9E15-443663081A8C}"/>
              </a:ext>
            </a:extLst>
          </p:cNvPr>
          <p:cNvSpPr txBox="1">
            <a:spLocks noChangeArrowheads="1"/>
          </p:cNvSpPr>
          <p:nvPr/>
        </p:nvSpPr>
        <p:spPr bwMode="auto">
          <a:xfrm>
            <a:off x="1750599" y="6435631"/>
            <a:ext cx="3046102" cy="382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3" tIns="34271" rIns="68543" bIns="34271" anchor="ct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r>
              <a:rPr lang="en-US" altLang="en-US" sz="1350" dirty="0">
                <a:solidFill>
                  <a:srgbClr val="002060"/>
                </a:solidFill>
                <a:latin typeface="Franklin Gothic Demi" panose="020B0703020102020204" pitchFamily="34" charset="0"/>
                <a:cs typeface="Arial" charset="0"/>
              </a:rPr>
              <a:t>READY. RESOURCEFUL. RESPONSIVE.</a:t>
            </a:r>
          </a:p>
        </p:txBody>
      </p:sp>
      <p:sp>
        <p:nvSpPr>
          <p:cNvPr id="33" name="Title 1">
            <a:extLst>
              <a:ext uri="{FF2B5EF4-FFF2-40B4-BE49-F238E27FC236}">
                <a16:creationId xmlns:a16="http://schemas.microsoft.com/office/drawing/2014/main" id="{E1D37F13-3101-4E5C-8E1D-9AAC98612861}"/>
              </a:ext>
            </a:extLst>
          </p:cNvPr>
          <p:cNvSpPr txBox="1">
            <a:spLocks/>
          </p:cNvSpPr>
          <p:nvPr/>
        </p:nvSpPr>
        <p:spPr>
          <a:xfrm>
            <a:off x="2264365" y="653259"/>
            <a:ext cx="7637015" cy="41815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chemeClr val="bg1"/>
                </a:solidFill>
                <a:latin typeface="Arial" panose="020B0604020202020204" pitchFamily="34" charset="0"/>
                <a:cs typeface="Arial" panose="020B0604020202020204" pitchFamily="34" charset="0"/>
              </a:rPr>
              <a:t>Mod Assist Vendor Portal – Mod Request Validation</a:t>
            </a:r>
          </a:p>
        </p:txBody>
      </p:sp>
      <p:sp>
        <p:nvSpPr>
          <p:cNvPr id="5" name="TextBox 4">
            <a:extLst>
              <a:ext uri="{FF2B5EF4-FFF2-40B4-BE49-F238E27FC236}">
                <a16:creationId xmlns:a16="http://schemas.microsoft.com/office/drawing/2014/main" id="{53A6AE0D-8983-23BB-A90E-5C30A7AA5BF2}"/>
              </a:ext>
            </a:extLst>
          </p:cNvPr>
          <p:cNvSpPr txBox="1"/>
          <p:nvPr/>
        </p:nvSpPr>
        <p:spPr>
          <a:xfrm>
            <a:off x="692727" y="1391756"/>
            <a:ext cx="5643417" cy="3293209"/>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dirty="0">
                <a:solidFill>
                  <a:srgbClr val="002060"/>
                </a:solidFill>
                <a:latin typeface="Trebuchet MS" panose="020B0603020202020204" pitchFamily="34" charset="0"/>
              </a:rPr>
              <a:t>Automatic Validation</a:t>
            </a:r>
          </a:p>
          <a:p>
            <a:pPr marL="742950" lvl="1" indent="-285750">
              <a:spcAft>
                <a:spcPts val="600"/>
              </a:spcAft>
              <a:buFont typeface="Arial" panose="020B0604020202020204" pitchFamily="34" charset="0"/>
              <a:buChar char="•"/>
            </a:pPr>
            <a:r>
              <a:rPr lang="en-US" dirty="0">
                <a:solidFill>
                  <a:srgbClr val="002060"/>
                </a:solidFill>
                <a:latin typeface="Trebuchet MS" panose="020B0603020202020204" pitchFamily="34" charset="0"/>
              </a:rPr>
              <a:t>Checks the contract number against WSS data to identify the associated CAGE. If the contract is found, the users profile is checked for a matching CAGE, if found the mod request is submitted directly to Mod Assist.</a:t>
            </a:r>
          </a:p>
          <a:p>
            <a:pPr marL="742950" lvl="1" indent="-285750">
              <a:spcAft>
                <a:spcPts val="600"/>
              </a:spcAft>
              <a:buFont typeface="Arial" panose="020B0604020202020204" pitchFamily="34" charset="0"/>
              <a:buChar char="•"/>
            </a:pPr>
            <a:r>
              <a:rPr lang="en-US" dirty="0">
                <a:solidFill>
                  <a:srgbClr val="002060"/>
                </a:solidFill>
                <a:latin typeface="Trebuchet MS" panose="020B0603020202020204" pitchFamily="34" charset="0"/>
              </a:rPr>
              <a:t>If the CAGE of the contract does NOT match the user profile, the user will be unable to submit the modification request and will need to request the CAGE be added to their profile.</a:t>
            </a:r>
          </a:p>
        </p:txBody>
      </p:sp>
      <p:sp>
        <p:nvSpPr>
          <p:cNvPr id="4" name="TextBox 3">
            <a:extLst>
              <a:ext uri="{FF2B5EF4-FFF2-40B4-BE49-F238E27FC236}">
                <a16:creationId xmlns:a16="http://schemas.microsoft.com/office/drawing/2014/main" id="{2BE64B3B-3D32-9082-CA06-5A0F59F1BF5F}"/>
              </a:ext>
            </a:extLst>
          </p:cNvPr>
          <p:cNvSpPr txBox="1"/>
          <p:nvPr/>
        </p:nvSpPr>
        <p:spPr>
          <a:xfrm>
            <a:off x="6451600" y="1391756"/>
            <a:ext cx="5435599" cy="2108269"/>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dirty="0">
                <a:solidFill>
                  <a:srgbClr val="002060"/>
                </a:solidFill>
                <a:latin typeface="Trebuchet MS" panose="020B0603020202020204" pitchFamily="34" charset="0"/>
              </a:rPr>
              <a:t>Manual Validation</a:t>
            </a:r>
          </a:p>
          <a:p>
            <a:pPr marL="742950" lvl="1" indent="-285750">
              <a:spcAft>
                <a:spcPts val="600"/>
              </a:spcAft>
              <a:buFont typeface="Arial" panose="020B0604020202020204" pitchFamily="34" charset="0"/>
              <a:buChar char="•"/>
            </a:pPr>
            <a:r>
              <a:rPr lang="en-US" dirty="0">
                <a:solidFill>
                  <a:srgbClr val="002060"/>
                </a:solidFill>
                <a:latin typeface="Trebuchet MS" panose="020B0603020202020204" pitchFamily="34" charset="0"/>
              </a:rPr>
              <a:t>Checks the contract number against WSS data to identify the associated CAGE. If the contract is not found in the data, the user will still be able to submit but the request will need to be manually validated before it is sent to Mod Assist for action.</a:t>
            </a:r>
          </a:p>
        </p:txBody>
      </p:sp>
      <p:sp>
        <p:nvSpPr>
          <p:cNvPr id="7" name="TextBox 6">
            <a:extLst>
              <a:ext uri="{FF2B5EF4-FFF2-40B4-BE49-F238E27FC236}">
                <a16:creationId xmlns:a16="http://schemas.microsoft.com/office/drawing/2014/main" id="{0CCBFA86-793D-6F4C-3A2C-A4110690AC8F}"/>
              </a:ext>
            </a:extLst>
          </p:cNvPr>
          <p:cNvSpPr txBox="1"/>
          <p:nvPr/>
        </p:nvSpPr>
        <p:spPr>
          <a:xfrm>
            <a:off x="1018310" y="4843847"/>
            <a:ext cx="10155380" cy="1477328"/>
          </a:xfrm>
          <a:prstGeom prst="rect">
            <a:avLst/>
          </a:prstGeom>
          <a:noFill/>
          <a:ln>
            <a:solidFill>
              <a:schemeClr val="tx2"/>
            </a:solidFill>
          </a:ln>
        </p:spPr>
        <p:txBody>
          <a:bodyPr wrap="square" rtlCol="0">
            <a:spAutoFit/>
          </a:bodyPr>
          <a:lstStyle/>
          <a:p>
            <a:pPr>
              <a:spcAft>
                <a:spcPts val="600"/>
              </a:spcAft>
            </a:pPr>
            <a:r>
              <a:rPr lang="en-US" dirty="0">
                <a:solidFill>
                  <a:srgbClr val="002060"/>
                </a:solidFill>
                <a:latin typeface="Trebuchet MS" panose="020B0603020202020204" pitchFamily="34" charset="0"/>
              </a:rPr>
              <a:t>It is very important to make sure you are entering your contract number correctly. If you have a delivery order against a vehicle that has an “F” in the 9</a:t>
            </a:r>
            <a:r>
              <a:rPr lang="en-US" baseline="30000" dirty="0">
                <a:solidFill>
                  <a:srgbClr val="002060"/>
                </a:solidFill>
                <a:latin typeface="Trebuchet MS" panose="020B0603020202020204" pitchFamily="34" charset="0"/>
              </a:rPr>
              <a:t>th</a:t>
            </a:r>
            <a:r>
              <a:rPr lang="en-US" dirty="0">
                <a:solidFill>
                  <a:srgbClr val="002060"/>
                </a:solidFill>
                <a:latin typeface="Trebuchet MS" panose="020B0603020202020204" pitchFamily="34" charset="0"/>
              </a:rPr>
              <a:t> position (e.g. N00xxx26Fxxx), that is your Contract Number. DO NOT try to put that in the Delivery Order field and do not try to put the vehicle in the Contract Number field. The Delivery Order field is only for pre-FY18 delivery orders that are 4 digits in length.</a:t>
            </a:r>
          </a:p>
        </p:txBody>
      </p:sp>
      <p:sp>
        <p:nvSpPr>
          <p:cNvPr id="8" name="Star: 5 Points 7">
            <a:extLst>
              <a:ext uri="{FF2B5EF4-FFF2-40B4-BE49-F238E27FC236}">
                <a16:creationId xmlns:a16="http://schemas.microsoft.com/office/drawing/2014/main" id="{5D562BD8-BE6A-0BD0-3328-95F29945C2D0}"/>
              </a:ext>
            </a:extLst>
          </p:cNvPr>
          <p:cNvSpPr/>
          <p:nvPr/>
        </p:nvSpPr>
        <p:spPr>
          <a:xfrm>
            <a:off x="350982" y="4414982"/>
            <a:ext cx="914400" cy="869646"/>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52351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33394732-AF96-44DB-9E15-443663081A8C}"/>
              </a:ext>
            </a:extLst>
          </p:cNvPr>
          <p:cNvSpPr txBox="1">
            <a:spLocks noChangeArrowheads="1"/>
          </p:cNvSpPr>
          <p:nvPr/>
        </p:nvSpPr>
        <p:spPr bwMode="auto">
          <a:xfrm>
            <a:off x="1750599" y="6435631"/>
            <a:ext cx="3046102" cy="382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3" tIns="34271" rIns="68543" bIns="34271" anchor="ct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r>
              <a:rPr lang="en-US" altLang="en-US" sz="1350" dirty="0">
                <a:solidFill>
                  <a:srgbClr val="002060"/>
                </a:solidFill>
                <a:latin typeface="Franklin Gothic Demi" panose="020B0703020102020204" pitchFamily="34" charset="0"/>
                <a:cs typeface="Arial" charset="0"/>
              </a:rPr>
              <a:t>READY. RESOURCEFUL. RESPONSIVE.</a:t>
            </a:r>
          </a:p>
        </p:txBody>
      </p:sp>
      <p:sp>
        <p:nvSpPr>
          <p:cNvPr id="33" name="Title 1">
            <a:extLst>
              <a:ext uri="{FF2B5EF4-FFF2-40B4-BE49-F238E27FC236}">
                <a16:creationId xmlns:a16="http://schemas.microsoft.com/office/drawing/2014/main" id="{E1D37F13-3101-4E5C-8E1D-9AAC98612861}"/>
              </a:ext>
            </a:extLst>
          </p:cNvPr>
          <p:cNvSpPr txBox="1">
            <a:spLocks/>
          </p:cNvSpPr>
          <p:nvPr/>
        </p:nvSpPr>
        <p:spPr>
          <a:xfrm>
            <a:off x="2272146" y="671733"/>
            <a:ext cx="9347200" cy="39968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chemeClr val="bg1"/>
                </a:solidFill>
                <a:latin typeface="Arial" panose="020B0604020202020204" pitchFamily="34" charset="0"/>
                <a:cs typeface="Arial" panose="020B0604020202020204" pitchFamily="34" charset="0"/>
              </a:rPr>
              <a:t>Mod Assist Vendor Portal – Modification status/summary</a:t>
            </a:r>
          </a:p>
        </p:txBody>
      </p:sp>
      <p:sp>
        <p:nvSpPr>
          <p:cNvPr id="5" name="TextBox 4">
            <a:extLst>
              <a:ext uri="{FF2B5EF4-FFF2-40B4-BE49-F238E27FC236}">
                <a16:creationId xmlns:a16="http://schemas.microsoft.com/office/drawing/2014/main" id="{53A6AE0D-8983-23BB-A90E-5C30A7AA5BF2}"/>
              </a:ext>
            </a:extLst>
          </p:cNvPr>
          <p:cNvSpPr txBox="1"/>
          <p:nvPr/>
        </p:nvSpPr>
        <p:spPr>
          <a:xfrm>
            <a:off x="6891327" y="1925679"/>
            <a:ext cx="5069763" cy="4832092"/>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dirty="0">
                <a:solidFill>
                  <a:srgbClr val="002060"/>
                </a:solidFill>
                <a:latin typeface="Trebuchet MS" panose="020B0603020202020204" pitchFamily="34" charset="0"/>
              </a:rPr>
              <a:t>Vendors can track modification requests in a single location.</a:t>
            </a:r>
          </a:p>
          <a:p>
            <a:pPr marL="742950" lvl="1" indent="-285750">
              <a:spcAft>
                <a:spcPts val="600"/>
              </a:spcAft>
              <a:buFont typeface="Arial" panose="020B0604020202020204" pitchFamily="34" charset="0"/>
              <a:buChar char="•"/>
            </a:pPr>
            <a:r>
              <a:rPr lang="en-US" dirty="0">
                <a:solidFill>
                  <a:srgbClr val="002060"/>
                </a:solidFill>
                <a:latin typeface="Trebuchet MS" panose="020B0603020202020204" pitchFamily="34" charset="0"/>
              </a:rPr>
              <a:t>My Requests tab shows requests you submitted</a:t>
            </a:r>
          </a:p>
          <a:p>
            <a:pPr marL="742950" lvl="1" indent="-285750">
              <a:spcAft>
                <a:spcPts val="600"/>
              </a:spcAft>
              <a:buFont typeface="Arial" panose="020B0604020202020204" pitchFamily="34" charset="0"/>
              <a:buChar char="•"/>
            </a:pPr>
            <a:r>
              <a:rPr lang="en-US" dirty="0">
                <a:solidFill>
                  <a:srgbClr val="002060"/>
                </a:solidFill>
                <a:latin typeface="Trebuchet MS" panose="020B0603020202020204" pitchFamily="34" charset="0"/>
              </a:rPr>
              <a:t>Associated CAGE Requests tab shows all requests for approved CAGEs in your profile</a:t>
            </a:r>
          </a:p>
          <a:p>
            <a:pPr marL="285750" indent="-285750">
              <a:spcAft>
                <a:spcPts val="600"/>
              </a:spcAft>
              <a:buFont typeface="Arial" panose="020B0604020202020204" pitchFamily="34" charset="0"/>
              <a:buChar char="•"/>
            </a:pPr>
            <a:r>
              <a:rPr lang="en-US" dirty="0">
                <a:solidFill>
                  <a:srgbClr val="002060"/>
                </a:solidFill>
                <a:latin typeface="Trebuchet MS" panose="020B0603020202020204" pitchFamily="34" charset="0"/>
              </a:rPr>
              <a:t>Comments and limited progress updates of the modification are shared through the vendor portal. With plan for future expansion of functionality.</a:t>
            </a:r>
          </a:p>
          <a:p>
            <a:pPr marL="742950" lvl="1" indent="-285750">
              <a:spcAft>
                <a:spcPts val="600"/>
              </a:spcAft>
              <a:buFont typeface="Arial" panose="020B0604020202020204" pitchFamily="34" charset="0"/>
              <a:buChar char="•"/>
            </a:pPr>
            <a:r>
              <a:rPr lang="en-US" dirty="0">
                <a:solidFill>
                  <a:srgbClr val="002060"/>
                </a:solidFill>
                <a:latin typeface="Trebuchet MS" panose="020B0603020202020204" pitchFamily="34" charset="0"/>
              </a:rPr>
              <a:t>We are aware of very limited information available to the users here and we are pursuing a redesign to give more information on open and completed mod requests</a:t>
            </a:r>
          </a:p>
        </p:txBody>
      </p:sp>
      <p:pic>
        <p:nvPicPr>
          <p:cNvPr id="7" name="Picture 6">
            <a:extLst>
              <a:ext uri="{FF2B5EF4-FFF2-40B4-BE49-F238E27FC236}">
                <a16:creationId xmlns:a16="http://schemas.microsoft.com/office/drawing/2014/main" id="{E75641C2-C866-1D30-C9CC-63D5849DE01E}"/>
              </a:ext>
            </a:extLst>
          </p:cNvPr>
          <p:cNvPicPr>
            <a:picLocks noChangeAspect="1"/>
          </p:cNvPicPr>
          <p:nvPr/>
        </p:nvPicPr>
        <p:blipFill>
          <a:blip r:embed="rId2"/>
          <a:stretch>
            <a:fillRect/>
          </a:stretch>
        </p:blipFill>
        <p:spPr>
          <a:xfrm>
            <a:off x="190302" y="1240114"/>
            <a:ext cx="6259455" cy="3226281"/>
          </a:xfrm>
          <a:prstGeom prst="rect">
            <a:avLst/>
          </a:prstGeom>
        </p:spPr>
      </p:pic>
      <p:cxnSp>
        <p:nvCxnSpPr>
          <p:cNvPr id="2" name="Straight Arrow Connector 1">
            <a:extLst>
              <a:ext uri="{FF2B5EF4-FFF2-40B4-BE49-F238E27FC236}">
                <a16:creationId xmlns:a16="http://schemas.microsoft.com/office/drawing/2014/main" id="{C0A2661C-6474-0F6E-04B7-74EF34752A83}"/>
              </a:ext>
            </a:extLst>
          </p:cNvPr>
          <p:cNvCxnSpPr>
            <a:cxnSpLocks/>
          </p:cNvCxnSpPr>
          <p:nvPr/>
        </p:nvCxnSpPr>
        <p:spPr>
          <a:xfrm flipH="1" flipV="1">
            <a:off x="1911927" y="2050473"/>
            <a:ext cx="5486400" cy="68349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AF20D046-F666-E2A1-D3D7-DB132897A5F2}"/>
              </a:ext>
            </a:extLst>
          </p:cNvPr>
          <p:cNvCxnSpPr>
            <a:cxnSpLocks/>
          </p:cNvCxnSpPr>
          <p:nvPr/>
        </p:nvCxnSpPr>
        <p:spPr>
          <a:xfrm flipH="1" flipV="1">
            <a:off x="2918691" y="2022764"/>
            <a:ext cx="4498109" cy="130232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2EB1C9D6-2746-8148-2A46-A4677213F267}"/>
              </a:ext>
            </a:extLst>
          </p:cNvPr>
          <p:cNvCxnSpPr>
            <a:cxnSpLocks/>
          </p:cNvCxnSpPr>
          <p:nvPr/>
        </p:nvCxnSpPr>
        <p:spPr>
          <a:xfrm flipH="1" flipV="1">
            <a:off x="6280727" y="3131127"/>
            <a:ext cx="674255" cy="106218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16286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AF7C5-AC89-B68C-75BE-6916C8E3E62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DCED314-7C13-7EA4-72A2-BE1E38AB49BD}"/>
              </a:ext>
            </a:extLst>
          </p:cNvPr>
          <p:cNvPicPr>
            <a:picLocks noChangeAspect="1"/>
          </p:cNvPicPr>
          <p:nvPr/>
        </p:nvPicPr>
        <p:blipFill>
          <a:blip r:embed="rId2"/>
          <a:stretch>
            <a:fillRect/>
          </a:stretch>
        </p:blipFill>
        <p:spPr>
          <a:xfrm>
            <a:off x="120068" y="1828800"/>
            <a:ext cx="6788727" cy="3519513"/>
          </a:xfrm>
          <a:prstGeom prst="rect">
            <a:avLst/>
          </a:prstGeom>
        </p:spPr>
      </p:pic>
      <p:sp>
        <p:nvSpPr>
          <p:cNvPr id="32" name="Rectangle 7">
            <a:extLst>
              <a:ext uri="{FF2B5EF4-FFF2-40B4-BE49-F238E27FC236}">
                <a16:creationId xmlns:a16="http://schemas.microsoft.com/office/drawing/2014/main" id="{36E4EA66-7CF5-BD41-F504-A43E35ECDB44}"/>
              </a:ext>
            </a:extLst>
          </p:cNvPr>
          <p:cNvSpPr txBox="1">
            <a:spLocks noChangeArrowheads="1"/>
          </p:cNvSpPr>
          <p:nvPr/>
        </p:nvSpPr>
        <p:spPr bwMode="auto">
          <a:xfrm>
            <a:off x="1750599" y="6435631"/>
            <a:ext cx="3046102" cy="382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3" tIns="34271" rIns="68543" bIns="34271" anchor="ct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r>
              <a:rPr lang="en-US" altLang="en-US" sz="1350" dirty="0">
                <a:solidFill>
                  <a:srgbClr val="002060"/>
                </a:solidFill>
                <a:latin typeface="Franklin Gothic Demi" panose="020B0703020102020204" pitchFamily="34" charset="0"/>
                <a:cs typeface="Arial" charset="0"/>
              </a:rPr>
              <a:t>READY. RESOURCEFUL. RESPONSIVE.</a:t>
            </a:r>
          </a:p>
        </p:txBody>
      </p:sp>
      <p:sp>
        <p:nvSpPr>
          <p:cNvPr id="33" name="Title 1">
            <a:extLst>
              <a:ext uri="{FF2B5EF4-FFF2-40B4-BE49-F238E27FC236}">
                <a16:creationId xmlns:a16="http://schemas.microsoft.com/office/drawing/2014/main" id="{B8A17E5B-B580-4AD9-1A7E-8E3A9C70A4B2}"/>
              </a:ext>
            </a:extLst>
          </p:cNvPr>
          <p:cNvSpPr txBox="1">
            <a:spLocks/>
          </p:cNvSpPr>
          <p:nvPr/>
        </p:nvSpPr>
        <p:spPr>
          <a:xfrm>
            <a:off x="2272146" y="671733"/>
            <a:ext cx="9347200" cy="39968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chemeClr val="bg1"/>
                </a:solidFill>
                <a:latin typeface="Arial" panose="020B0604020202020204" pitchFamily="34" charset="0"/>
                <a:cs typeface="Arial" panose="020B0604020202020204" pitchFamily="34" charset="0"/>
              </a:rPr>
              <a:t>Mod Assist Vendor Portal – Modification Details</a:t>
            </a:r>
          </a:p>
        </p:txBody>
      </p:sp>
      <p:sp>
        <p:nvSpPr>
          <p:cNvPr id="9" name="TextBox 8">
            <a:extLst>
              <a:ext uri="{FF2B5EF4-FFF2-40B4-BE49-F238E27FC236}">
                <a16:creationId xmlns:a16="http://schemas.microsoft.com/office/drawing/2014/main" id="{25D539D3-0075-AF7C-D040-3B522C6C2C58}"/>
              </a:ext>
            </a:extLst>
          </p:cNvPr>
          <p:cNvSpPr txBox="1"/>
          <p:nvPr/>
        </p:nvSpPr>
        <p:spPr>
          <a:xfrm>
            <a:off x="7020634" y="2858552"/>
            <a:ext cx="5069763" cy="1554272"/>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dirty="0">
                <a:solidFill>
                  <a:srgbClr val="002060"/>
                </a:solidFill>
                <a:latin typeface="Trebuchet MS" panose="020B0603020202020204" pitchFamily="34" charset="0"/>
              </a:rPr>
              <a:t>Details page allows the user to view the specifics of a mod request.</a:t>
            </a:r>
          </a:p>
          <a:p>
            <a:pPr marL="742950" lvl="1" indent="-285750">
              <a:spcAft>
                <a:spcPts val="600"/>
              </a:spcAft>
              <a:buFont typeface="Arial" panose="020B0604020202020204" pitchFamily="34" charset="0"/>
              <a:buChar char="•"/>
            </a:pPr>
            <a:r>
              <a:rPr lang="en-US" dirty="0">
                <a:solidFill>
                  <a:srgbClr val="002060"/>
                </a:solidFill>
                <a:latin typeface="Trebuchet MS" panose="020B0603020202020204" pitchFamily="34" charset="0"/>
              </a:rPr>
              <a:t>Comments tab allows the user to send and receive comments between the Vendor Portal and Mod Assist</a:t>
            </a:r>
          </a:p>
        </p:txBody>
      </p:sp>
      <p:cxnSp>
        <p:nvCxnSpPr>
          <p:cNvPr id="10" name="Straight Arrow Connector 9">
            <a:extLst>
              <a:ext uri="{FF2B5EF4-FFF2-40B4-BE49-F238E27FC236}">
                <a16:creationId xmlns:a16="http://schemas.microsoft.com/office/drawing/2014/main" id="{431015D3-DE24-45F5-2EF7-A94E4725326D}"/>
              </a:ext>
            </a:extLst>
          </p:cNvPr>
          <p:cNvCxnSpPr>
            <a:cxnSpLocks/>
          </p:cNvCxnSpPr>
          <p:nvPr/>
        </p:nvCxnSpPr>
        <p:spPr>
          <a:xfrm flipH="1" flipV="1">
            <a:off x="2521527" y="2687782"/>
            <a:ext cx="4987636" cy="96981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7119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le 1">
            <a:extLst>
              <a:ext uri="{FF2B5EF4-FFF2-40B4-BE49-F238E27FC236}">
                <a16:creationId xmlns:a16="http://schemas.microsoft.com/office/drawing/2014/main" id="{E1D37F13-3101-4E5C-8E1D-9AAC98612861}"/>
              </a:ext>
            </a:extLst>
          </p:cNvPr>
          <p:cNvSpPr txBox="1">
            <a:spLocks/>
          </p:cNvSpPr>
          <p:nvPr/>
        </p:nvSpPr>
        <p:spPr>
          <a:xfrm>
            <a:off x="2319785" y="644023"/>
            <a:ext cx="6581498" cy="40892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2400" b="1" dirty="0">
                <a:solidFill>
                  <a:schemeClr val="bg1"/>
                </a:solidFill>
                <a:latin typeface="Arial" panose="020B0604020202020204" pitchFamily="34" charset="0"/>
                <a:cs typeface="Arial" panose="020B0604020202020204" pitchFamily="34" charset="0"/>
              </a:rPr>
              <a:t>Mod Assist – Future state</a:t>
            </a:r>
          </a:p>
        </p:txBody>
      </p:sp>
      <p:sp>
        <p:nvSpPr>
          <p:cNvPr id="6" name="TextBox 5">
            <a:extLst>
              <a:ext uri="{FF2B5EF4-FFF2-40B4-BE49-F238E27FC236}">
                <a16:creationId xmlns:a16="http://schemas.microsoft.com/office/drawing/2014/main" id="{A59FF9E7-DC43-370F-1D72-663D73627764}"/>
              </a:ext>
            </a:extLst>
          </p:cNvPr>
          <p:cNvSpPr txBox="1"/>
          <p:nvPr/>
        </p:nvSpPr>
        <p:spPr>
          <a:xfrm>
            <a:off x="1854146" y="1721404"/>
            <a:ext cx="6695494" cy="3416320"/>
          </a:xfrm>
          <a:prstGeom prst="rect">
            <a:avLst/>
          </a:prstGeom>
          <a:noFill/>
        </p:spPr>
        <p:txBody>
          <a:bodyPr wrap="square">
            <a:spAutoFit/>
          </a:bodyPr>
          <a:lstStyle/>
          <a:p>
            <a:pPr defTabSz="457200">
              <a:defRPr/>
            </a:pPr>
            <a:r>
              <a:rPr lang="en-US" sz="2400" b="1" dirty="0">
                <a:solidFill>
                  <a:srgbClr val="002060"/>
                </a:solidFill>
                <a:latin typeface="Trebuchet MS" panose="020B0603020202020204" pitchFamily="34" charset="0"/>
              </a:rPr>
              <a:t>Mod Assist Requested Functionality:</a:t>
            </a:r>
          </a:p>
          <a:p>
            <a:pPr defTabSz="457200">
              <a:defRPr/>
            </a:pPr>
            <a:endParaRPr lang="en-US" sz="1400" b="1" dirty="0">
              <a:solidFill>
                <a:srgbClr val="002060"/>
              </a:solidFill>
              <a:latin typeface="Trebuchet MS" panose="020B0603020202020204" pitchFamily="34" charset="0"/>
            </a:endParaRPr>
          </a:p>
          <a:p>
            <a:pPr defTabSz="457200">
              <a:defRPr/>
            </a:pPr>
            <a:r>
              <a:rPr lang="en-US" dirty="0">
                <a:solidFill>
                  <a:srgbClr val="002060"/>
                </a:solidFill>
                <a:latin typeface="Trebuchet MS" panose="020B0603020202020204" pitchFamily="34" charset="0"/>
              </a:rPr>
              <a:t>     </a:t>
            </a:r>
            <a:r>
              <a:rPr lang="en-US" sz="2000" dirty="0">
                <a:solidFill>
                  <a:srgbClr val="002060"/>
                </a:solidFill>
                <a:latin typeface="Trebuchet MS" panose="020B0603020202020204" pitchFamily="34" charset="0"/>
              </a:rPr>
              <a:t>Increased utility of the Mod Request History screen</a:t>
            </a:r>
            <a:endParaRPr lang="en-US" dirty="0">
              <a:solidFill>
                <a:srgbClr val="002060"/>
              </a:solidFill>
              <a:latin typeface="Trebuchet MS" panose="020B0603020202020204" pitchFamily="34" charset="0"/>
            </a:endParaRPr>
          </a:p>
          <a:p>
            <a:pPr marL="742950" lvl="1" indent="-285750">
              <a:buFont typeface="Arial" panose="020B0604020202020204" pitchFamily="34" charset="0"/>
              <a:buChar char="•"/>
              <a:defRPr/>
            </a:pPr>
            <a:r>
              <a:rPr lang="en-US" dirty="0">
                <a:solidFill>
                  <a:srgbClr val="002060"/>
                </a:solidFill>
                <a:latin typeface="Trebuchet MS" panose="020B0603020202020204" pitchFamily="34" charset="0"/>
              </a:rPr>
              <a:t>Advanced search functionality.</a:t>
            </a:r>
          </a:p>
          <a:p>
            <a:pPr marL="742950" lvl="1" indent="-285750">
              <a:buFont typeface="Arial" panose="020B0604020202020204" pitchFamily="34" charset="0"/>
              <a:buChar char="•"/>
              <a:defRPr/>
            </a:pPr>
            <a:r>
              <a:rPr lang="en-US" dirty="0">
                <a:solidFill>
                  <a:srgbClr val="002060"/>
                </a:solidFill>
                <a:latin typeface="Trebuchet MS" panose="020B0603020202020204" pitchFamily="34" charset="0"/>
              </a:rPr>
              <a:t>Better status updates to mod requests including the ability to see and receive notification when a mod request is completed</a:t>
            </a:r>
          </a:p>
          <a:p>
            <a:pPr marL="742950" lvl="1" indent="-285750">
              <a:buFont typeface="Arial" panose="020B0604020202020204" pitchFamily="34" charset="0"/>
              <a:buChar char="•"/>
              <a:defRPr/>
            </a:pPr>
            <a:r>
              <a:rPr lang="en-US" dirty="0">
                <a:solidFill>
                  <a:srgbClr val="002060"/>
                </a:solidFill>
                <a:latin typeface="Trebuchet MS" panose="020B0603020202020204" pitchFamily="34" charset="0"/>
              </a:rPr>
              <a:t>Ability to see the current government POC assignment of a mod request</a:t>
            </a:r>
          </a:p>
          <a:p>
            <a:pPr marL="742950" lvl="1" indent="-285750">
              <a:buFont typeface="Arial" panose="020B0604020202020204" pitchFamily="34" charset="0"/>
              <a:buChar char="•"/>
              <a:defRPr/>
            </a:pPr>
            <a:r>
              <a:rPr lang="en-US" dirty="0">
                <a:solidFill>
                  <a:srgbClr val="002060"/>
                </a:solidFill>
                <a:latin typeface="Trebuchet MS" panose="020B0603020202020204" pitchFamily="34" charset="0"/>
              </a:rPr>
              <a:t>Archive functionality for inactive and completed mod requests</a:t>
            </a:r>
          </a:p>
          <a:p>
            <a:pPr defTabSz="457200">
              <a:defRPr/>
            </a:pPr>
            <a:endParaRPr lang="en-US" sz="1600" dirty="0">
              <a:solidFill>
                <a:srgbClr val="002060"/>
              </a:solidFill>
              <a:latin typeface="Trebuchet MS" panose="020B0603020202020204" pitchFamily="34" charset="0"/>
            </a:endParaRPr>
          </a:p>
        </p:txBody>
      </p:sp>
      <p:grpSp>
        <p:nvGrpSpPr>
          <p:cNvPr id="20" name="Group 19">
            <a:extLst>
              <a:ext uri="{FF2B5EF4-FFF2-40B4-BE49-F238E27FC236}">
                <a16:creationId xmlns:a16="http://schemas.microsoft.com/office/drawing/2014/main" id="{C56CD3AB-264B-3FCB-E45B-48D72712F432}"/>
              </a:ext>
            </a:extLst>
          </p:cNvPr>
          <p:cNvGrpSpPr>
            <a:grpSpLocks noChangeAspect="1"/>
          </p:cNvGrpSpPr>
          <p:nvPr/>
        </p:nvGrpSpPr>
        <p:grpSpPr>
          <a:xfrm>
            <a:off x="1928091" y="2351777"/>
            <a:ext cx="279010" cy="279010"/>
            <a:chOff x="982662" y="3463925"/>
            <a:chExt cx="269875" cy="269875"/>
          </a:xfrm>
        </p:grpSpPr>
        <p:sp>
          <p:nvSpPr>
            <p:cNvPr id="21" name="Oval 14">
              <a:extLst>
                <a:ext uri="{FF2B5EF4-FFF2-40B4-BE49-F238E27FC236}">
                  <a16:creationId xmlns:a16="http://schemas.microsoft.com/office/drawing/2014/main" id="{A481CDBD-6341-B9DF-39EC-94FD6DFCABB4}"/>
                </a:ext>
              </a:extLst>
            </p:cNvPr>
            <p:cNvSpPr>
              <a:spLocks noChangeArrowheads="1"/>
            </p:cNvSpPr>
            <p:nvPr/>
          </p:nvSpPr>
          <p:spPr bwMode="auto">
            <a:xfrm>
              <a:off x="982662" y="3463925"/>
              <a:ext cx="269875" cy="269875"/>
            </a:xfrm>
            <a:prstGeom prst="ellipse">
              <a:avLst/>
            </a:prstGeom>
            <a:solidFill>
              <a:srgbClr val="002060"/>
            </a:solidFill>
            <a:ln>
              <a:noFill/>
            </a:ln>
          </p:spPr>
          <p:txBody>
            <a:bodyPr vert="horz" wrap="square" lIns="91440" tIns="45720" rIns="91440" bIns="45720" numCol="1" anchor="t" anchorCtr="0" compatLnSpc="1">
              <a:prstTxWarp prst="textNoShape">
                <a:avLst/>
              </a:prstTxWarp>
            </a:bodyPr>
            <a:lstStyle/>
            <a:p>
              <a:pPr defTabSz="457200">
                <a:defRPr/>
              </a:pPr>
              <a:endParaRPr lang="en-US" sz="1333" dirty="0">
                <a:solidFill>
                  <a:prstClr val="white"/>
                </a:solidFill>
                <a:latin typeface="Trebuchet MS"/>
              </a:endParaRPr>
            </a:p>
          </p:txBody>
        </p:sp>
        <p:sp>
          <p:nvSpPr>
            <p:cNvPr id="22" name="Freeform 15">
              <a:extLst>
                <a:ext uri="{FF2B5EF4-FFF2-40B4-BE49-F238E27FC236}">
                  <a16:creationId xmlns:a16="http://schemas.microsoft.com/office/drawing/2014/main" id="{3B91FF80-9EE3-AA99-BFE8-1509451BAF4F}"/>
                </a:ext>
              </a:extLst>
            </p:cNvPr>
            <p:cNvSpPr>
              <a:spLocks noEditPoints="1"/>
            </p:cNvSpPr>
            <p:nvPr/>
          </p:nvSpPr>
          <p:spPr bwMode="auto">
            <a:xfrm>
              <a:off x="1039812" y="3522663"/>
              <a:ext cx="157162" cy="150812"/>
            </a:xfrm>
            <a:custGeom>
              <a:avLst/>
              <a:gdLst>
                <a:gd name="T0" fmla="*/ 704 w 736"/>
                <a:gd name="T1" fmla="*/ 250 h 709"/>
                <a:gd name="T2" fmla="*/ 496 w 736"/>
                <a:gd name="T3" fmla="*/ 218 h 709"/>
                <a:gd name="T4" fmla="*/ 392 w 736"/>
                <a:gd name="T5" fmla="*/ 24 h 709"/>
                <a:gd name="T6" fmla="*/ 336 w 736"/>
                <a:gd name="T7" fmla="*/ 24 h 709"/>
                <a:gd name="T8" fmla="*/ 240 w 736"/>
                <a:gd name="T9" fmla="*/ 218 h 709"/>
                <a:gd name="T10" fmla="*/ 24 w 736"/>
                <a:gd name="T11" fmla="*/ 242 h 709"/>
                <a:gd name="T12" fmla="*/ 0 w 736"/>
                <a:gd name="T13" fmla="*/ 266 h 709"/>
                <a:gd name="T14" fmla="*/ 8 w 736"/>
                <a:gd name="T15" fmla="*/ 290 h 709"/>
                <a:gd name="T16" fmla="*/ 168 w 736"/>
                <a:gd name="T17" fmla="*/ 451 h 709"/>
                <a:gd name="T18" fmla="*/ 128 w 736"/>
                <a:gd name="T19" fmla="*/ 661 h 709"/>
                <a:gd name="T20" fmla="*/ 144 w 736"/>
                <a:gd name="T21" fmla="*/ 693 h 709"/>
                <a:gd name="T22" fmla="*/ 176 w 736"/>
                <a:gd name="T23" fmla="*/ 701 h 709"/>
                <a:gd name="T24" fmla="*/ 360 w 736"/>
                <a:gd name="T25" fmla="*/ 597 h 709"/>
                <a:gd name="T26" fmla="*/ 552 w 736"/>
                <a:gd name="T27" fmla="*/ 709 h 709"/>
                <a:gd name="T28" fmla="*/ 568 w 736"/>
                <a:gd name="T29" fmla="*/ 709 h 709"/>
                <a:gd name="T30" fmla="*/ 584 w 736"/>
                <a:gd name="T31" fmla="*/ 709 h 709"/>
                <a:gd name="T32" fmla="*/ 600 w 736"/>
                <a:gd name="T33" fmla="*/ 677 h 709"/>
                <a:gd name="T34" fmla="*/ 568 w 736"/>
                <a:gd name="T35" fmla="*/ 451 h 709"/>
                <a:gd name="T36" fmla="*/ 720 w 736"/>
                <a:gd name="T37" fmla="*/ 306 h 709"/>
                <a:gd name="T38" fmla="*/ 728 w 736"/>
                <a:gd name="T39" fmla="*/ 274 h 709"/>
                <a:gd name="T40" fmla="*/ 704 w 736"/>
                <a:gd name="T41" fmla="*/ 250 h 709"/>
                <a:gd name="T42" fmla="*/ 512 w 736"/>
                <a:gd name="T43" fmla="*/ 419 h 709"/>
                <a:gd name="T44" fmla="*/ 504 w 736"/>
                <a:gd name="T45" fmla="*/ 443 h 709"/>
                <a:gd name="T46" fmla="*/ 528 w 736"/>
                <a:gd name="T47" fmla="*/ 621 h 709"/>
                <a:gd name="T48" fmla="*/ 384 w 736"/>
                <a:gd name="T49" fmla="*/ 532 h 709"/>
                <a:gd name="T50" fmla="*/ 360 w 736"/>
                <a:gd name="T51" fmla="*/ 532 h 709"/>
                <a:gd name="T52" fmla="*/ 352 w 736"/>
                <a:gd name="T53" fmla="*/ 532 h 709"/>
                <a:gd name="T54" fmla="*/ 208 w 736"/>
                <a:gd name="T55" fmla="*/ 613 h 709"/>
                <a:gd name="T56" fmla="*/ 232 w 736"/>
                <a:gd name="T57" fmla="*/ 443 h 709"/>
                <a:gd name="T58" fmla="*/ 224 w 736"/>
                <a:gd name="T59" fmla="*/ 419 h 709"/>
                <a:gd name="T60" fmla="*/ 104 w 736"/>
                <a:gd name="T61" fmla="*/ 298 h 709"/>
                <a:gd name="T62" fmla="*/ 264 w 736"/>
                <a:gd name="T63" fmla="*/ 282 h 709"/>
                <a:gd name="T64" fmla="*/ 288 w 736"/>
                <a:gd name="T65" fmla="*/ 266 h 709"/>
                <a:gd name="T66" fmla="*/ 360 w 736"/>
                <a:gd name="T67" fmla="*/ 105 h 709"/>
                <a:gd name="T68" fmla="*/ 440 w 736"/>
                <a:gd name="T69" fmla="*/ 266 h 709"/>
                <a:gd name="T70" fmla="*/ 464 w 736"/>
                <a:gd name="T71" fmla="*/ 282 h 709"/>
                <a:gd name="T72" fmla="*/ 632 w 736"/>
                <a:gd name="T73" fmla="*/ 306 h 709"/>
                <a:gd name="T74" fmla="*/ 512 w 736"/>
                <a:gd name="T75" fmla="*/ 419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36" h="709">
                  <a:moveTo>
                    <a:pt x="704" y="250"/>
                  </a:moveTo>
                  <a:cubicBezTo>
                    <a:pt x="704" y="250"/>
                    <a:pt x="704" y="250"/>
                    <a:pt x="496" y="218"/>
                  </a:cubicBezTo>
                  <a:cubicBezTo>
                    <a:pt x="496" y="218"/>
                    <a:pt x="496" y="218"/>
                    <a:pt x="392" y="24"/>
                  </a:cubicBezTo>
                  <a:cubicBezTo>
                    <a:pt x="384" y="0"/>
                    <a:pt x="352" y="0"/>
                    <a:pt x="336" y="24"/>
                  </a:cubicBezTo>
                  <a:cubicBezTo>
                    <a:pt x="336" y="24"/>
                    <a:pt x="336" y="24"/>
                    <a:pt x="240" y="218"/>
                  </a:cubicBezTo>
                  <a:cubicBezTo>
                    <a:pt x="240" y="218"/>
                    <a:pt x="240" y="218"/>
                    <a:pt x="24" y="242"/>
                  </a:cubicBezTo>
                  <a:cubicBezTo>
                    <a:pt x="16" y="242"/>
                    <a:pt x="8" y="250"/>
                    <a:pt x="0" y="266"/>
                  </a:cubicBezTo>
                  <a:cubicBezTo>
                    <a:pt x="0" y="274"/>
                    <a:pt x="0" y="290"/>
                    <a:pt x="8" y="290"/>
                  </a:cubicBezTo>
                  <a:cubicBezTo>
                    <a:pt x="8" y="290"/>
                    <a:pt x="8" y="290"/>
                    <a:pt x="168" y="451"/>
                  </a:cubicBezTo>
                  <a:cubicBezTo>
                    <a:pt x="168" y="451"/>
                    <a:pt x="168" y="451"/>
                    <a:pt x="128" y="661"/>
                  </a:cubicBezTo>
                  <a:cubicBezTo>
                    <a:pt x="128" y="677"/>
                    <a:pt x="136" y="685"/>
                    <a:pt x="144" y="693"/>
                  </a:cubicBezTo>
                  <a:cubicBezTo>
                    <a:pt x="160" y="701"/>
                    <a:pt x="168" y="701"/>
                    <a:pt x="176" y="701"/>
                  </a:cubicBezTo>
                  <a:cubicBezTo>
                    <a:pt x="176" y="701"/>
                    <a:pt x="176" y="701"/>
                    <a:pt x="360" y="597"/>
                  </a:cubicBezTo>
                  <a:cubicBezTo>
                    <a:pt x="360" y="597"/>
                    <a:pt x="360" y="597"/>
                    <a:pt x="552" y="709"/>
                  </a:cubicBezTo>
                  <a:cubicBezTo>
                    <a:pt x="560" y="709"/>
                    <a:pt x="560" y="709"/>
                    <a:pt x="568" y="709"/>
                  </a:cubicBezTo>
                  <a:cubicBezTo>
                    <a:pt x="576" y="709"/>
                    <a:pt x="584" y="709"/>
                    <a:pt x="584" y="709"/>
                  </a:cubicBezTo>
                  <a:cubicBezTo>
                    <a:pt x="600" y="701"/>
                    <a:pt x="600" y="685"/>
                    <a:pt x="600" y="677"/>
                  </a:cubicBezTo>
                  <a:cubicBezTo>
                    <a:pt x="600" y="677"/>
                    <a:pt x="600" y="677"/>
                    <a:pt x="568" y="451"/>
                  </a:cubicBezTo>
                  <a:cubicBezTo>
                    <a:pt x="568" y="451"/>
                    <a:pt x="568" y="451"/>
                    <a:pt x="720" y="306"/>
                  </a:cubicBezTo>
                  <a:cubicBezTo>
                    <a:pt x="728" y="298"/>
                    <a:pt x="736" y="290"/>
                    <a:pt x="728" y="274"/>
                  </a:cubicBezTo>
                  <a:cubicBezTo>
                    <a:pt x="728" y="266"/>
                    <a:pt x="712" y="250"/>
                    <a:pt x="704" y="250"/>
                  </a:cubicBezTo>
                  <a:close/>
                  <a:moveTo>
                    <a:pt x="512" y="419"/>
                  </a:moveTo>
                  <a:cubicBezTo>
                    <a:pt x="504" y="419"/>
                    <a:pt x="504" y="435"/>
                    <a:pt x="504" y="443"/>
                  </a:cubicBezTo>
                  <a:cubicBezTo>
                    <a:pt x="504" y="443"/>
                    <a:pt x="504" y="443"/>
                    <a:pt x="528" y="621"/>
                  </a:cubicBezTo>
                  <a:cubicBezTo>
                    <a:pt x="528" y="621"/>
                    <a:pt x="528" y="621"/>
                    <a:pt x="384" y="532"/>
                  </a:cubicBezTo>
                  <a:cubicBezTo>
                    <a:pt x="376" y="532"/>
                    <a:pt x="376" y="532"/>
                    <a:pt x="360" y="532"/>
                  </a:cubicBezTo>
                  <a:cubicBezTo>
                    <a:pt x="352" y="532"/>
                    <a:pt x="352" y="532"/>
                    <a:pt x="352" y="532"/>
                  </a:cubicBezTo>
                  <a:cubicBezTo>
                    <a:pt x="352" y="532"/>
                    <a:pt x="352" y="532"/>
                    <a:pt x="208" y="613"/>
                  </a:cubicBezTo>
                  <a:cubicBezTo>
                    <a:pt x="208" y="613"/>
                    <a:pt x="208" y="613"/>
                    <a:pt x="232" y="443"/>
                  </a:cubicBezTo>
                  <a:cubicBezTo>
                    <a:pt x="232" y="435"/>
                    <a:pt x="224" y="419"/>
                    <a:pt x="224" y="419"/>
                  </a:cubicBezTo>
                  <a:cubicBezTo>
                    <a:pt x="224" y="419"/>
                    <a:pt x="224" y="419"/>
                    <a:pt x="104" y="298"/>
                  </a:cubicBezTo>
                  <a:cubicBezTo>
                    <a:pt x="104" y="298"/>
                    <a:pt x="104" y="298"/>
                    <a:pt x="264" y="282"/>
                  </a:cubicBezTo>
                  <a:cubicBezTo>
                    <a:pt x="272" y="282"/>
                    <a:pt x="280" y="274"/>
                    <a:pt x="288" y="266"/>
                  </a:cubicBezTo>
                  <a:cubicBezTo>
                    <a:pt x="288" y="266"/>
                    <a:pt x="288" y="266"/>
                    <a:pt x="360" y="105"/>
                  </a:cubicBezTo>
                  <a:cubicBezTo>
                    <a:pt x="360" y="105"/>
                    <a:pt x="360" y="105"/>
                    <a:pt x="440" y="266"/>
                  </a:cubicBezTo>
                  <a:cubicBezTo>
                    <a:pt x="448" y="274"/>
                    <a:pt x="456" y="282"/>
                    <a:pt x="464" y="282"/>
                  </a:cubicBezTo>
                  <a:cubicBezTo>
                    <a:pt x="464" y="282"/>
                    <a:pt x="464" y="282"/>
                    <a:pt x="632" y="306"/>
                  </a:cubicBezTo>
                  <a:cubicBezTo>
                    <a:pt x="632" y="306"/>
                    <a:pt x="632" y="306"/>
                    <a:pt x="512" y="419"/>
                  </a:cubicBezTo>
                  <a:close/>
                </a:path>
              </a:pathLst>
            </a:custGeom>
            <a:solidFill>
              <a:srgbClr val="FFFFFF">
                <a:lumMod val="100000"/>
              </a:srgbClr>
            </a:solidFill>
            <a:ln>
              <a:noFill/>
            </a:ln>
          </p:spPr>
          <p:txBody>
            <a:bodyPr vert="horz" wrap="square" lIns="91440" tIns="45720" rIns="91440" bIns="45720" numCol="1" anchor="t" anchorCtr="0" compatLnSpc="1">
              <a:prstTxWarp prst="textNoShape">
                <a:avLst/>
              </a:prstTxWarp>
            </a:bodyPr>
            <a:lstStyle/>
            <a:p>
              <a:pPr defTabSz="457200">
                <a:defRPr/>
              </a:pPr>
              <a:endParaRPr lang="en-US" sz="1333" dirty="0">
                <a:solidFill>
                  <a:prstClr val="white"/>
                </a:solidFill>
                <a:latin typeface="Trebuchet MS"/>
              </a:endParaRPr>
            </a:p>
          </p:txBody>
        </p:sp>
      </p:grpSp>
      <p:sp>
        <p:nvSpPr>
          <p:cNvPr id="27" name="Rectangle 7">
            <a:extLst>
              <a:ext uri="{FF2B5EF4-FFF2-40B4-BE49-F238E27FC236}">
                <a16:creationId xmlns:a16="http://schemas.microsoft.com/office/drawing/2014/main" id="{A6435B71-C298-A1B5-625E-64D9714B0681}"/>
              </a:ext>
            </a:extLst>
          </p:cNvPr>
          <p:cNvSpPr txBox="1">
            <a:spLocks noChangeArrowheads="1"/>
          </p:cNvSpPr>
          <p:nvPr/>
        </p:nvSpPr>
        <p:spPr bwMode="auto">
          <a:xfrm>
            <a:off x="1750599" y="6435631"/>
            <a:ext cx="3046102" cy="382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3" tIns="34271" rIns="68543" bIns="34271" anchor="ct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defTabSz="457200" eaLnBrk="1" hangingPunct="1">
              <a:defRPr/>
            </a:pPr>
            <a:r>
              <a:rPr lang="en-US" altLang="en-US" sz="1350" dirty="0">
                <a:solidFill>
                  <a:srgbClr val="002060"/>
                </a:solidFill>
                <a:latin typeface="Franklin Gothic Demi" panose="020B0703020102020204" pitchFamily="34" charset="0"/>
                <a:cs typeface="Arial" charset="0"/>
              </a:rPr>
              <a:t>READY. RESOURCEFUL. RESPONSIVE.</a:t>
            </a:r>
          </a:p>
        </p:txBody>
      </p:sp>
    </p:spTree>
    <p:extLst>
      <p:ext uri="{BB962C8B-B14F-4D97-AF65-F5344CB8AC3E}">
        <p14:creationId xmlns:p14="http://schemas.microsoft.com/office/powerpoint/2010/main" val="18968103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E64745D-054F-3F9C-A27C-B0EBD854B67C}"/>
              </a:ext>
            </a:extLst>
          </p:cNvPr>
          <p:cNvSpPr txBox="1">
            <a:spLocks/>
          </p:cNvSpPr>
          <p:nvPr/>
        </p:nvSpPr>
        <p:spPr>
          <a:xfrm>
            <a:off x="2319785" y="644023"/>
            <a:ext cx="6581498" cy="40892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2400" b="1" dirty="0">
                <a:solidFill>
                  <a:schemeClr val="bg1"/>
                </a:solidFill>
                <a:latin typeface="Arial" panose="020B0604020202020204" pitchFamily="34" charset="0"/>
                <a:cs typeface="Arial" panose="020B0604020202020204" pitchFamily="34" charset="0"/>
              </a:rPr>
              <a:t>Questions?</a:t>
            </a:r>
          </a:p>
        </p:txBody>
      </p:sp>
      <p:sp>
        <p:nvSpPr>
          <p:cNvPr id="5" name="TextBox 4">
            <a:extLst>
              <a:ext uri="{FF2B5EF4-FFF2-40B4-BE49-F238E27FC236}">
                <a16:creationId xmlns:a16="http://schemas.microsoft.com/office/drawing/2014/main" id="{9DAB6046-87C4-2447-E7B2-E6AB7D72DED4}"/>
              </a:ext>
            </a:extLst>
          </p:cNvPr>
          <p:cNvSpPr txBox="1"/>
          <p:nvPr/>
        </p:nvSpPr>
        <p:spPr>
          <a:xfrm>
            <a:off x="2748253" y="2229404"/>
            <a:ext cx="6695494" cy="1569660"/>
          </a:xfrm>
          <a:prstGeom prst="rect">
            <a:avLst/>
          </a:prstGeom>
          <a:noFill/>
        </p:spPr>
        <p:txBody>
          <a:bodyPr wrap="square">
            <a:spAutoFit/>
          </a:bodyPr>
          <a:lstStyle/>
          <a:p>
            <a:pPr defTabSz="457200">
              <a:defRPr/>
            </a:pPr>
            <a:r>
              <a:rPr lang="en-US" sz="9600" b="1" dirty="0">
                <a:solidFill>
                  <a:srgbClr val="002060"/>
                </a:solidFill>
                <a:latin typeface="Trebuchet MS" panose="020B0603020202020204" pitchFamily="34" charset="0"/>
              </a:rPr>
              <a:t>Questions?</a:t>
            </a:r>
            <a:endParaRPr lang="en-US" sz="7200" dirty="0">
              <a:solidFill>
                <a:srgbClr val="002060"/>
              </a:solidFill>
              <a:latin typeface="Trebuchet MS" panose="020B0603020202020204" pitchFamily="34" charset="0"/>
            </a:endParaRPr>
          </a:p>
        </p:txBody>
      </p:sp>
      <p:sp>
        <p:nvSpPr>
          <p:cNvPr id="7" name="TextBox 6">
            <a:extLst>
              <a:ext uri="{FF2B5EF4-FFF2-40B4-BE49-F238E27FC236}">
                <a16:creationId xmlns:a16="http://schemas.microsoft.com/office/drawing/2014/main" id="{F69DEA06-4F4B-FD45-673B-A1A2CB2141AA}"/>
              </a:ext>
            </a:extLst>
          </p:cNvPr>
          <p:cNvSpPr txBox="1"/>
          <p:nvPr/>
        </p:nvSpPr>
        <p:spPr>
          <a:xfrm>
            <a:off x="2748253" y="4635477"/>
            <a:ext cx="6695494" cy="646331"/>
          </a:xfrm>
          <a:prstGeom prst="rect">
            <a:avLst/>
          </a:prstGeom>
          <a:noFill/>
        </p:spPr>
        <p:txBody>
          <a:bodyPr wrap="square">
            <a:spAutoFit/>
          </a:bodyPr>
          <a:lstStyle/>
          <a:p>
            <a:pPr algn="ctr" defTabSz="457200">
              <a:defRPr/>
            </a:pPr>
            <a:r>
              <a:rPr lang="en-US" b="1" dirty="0">
                <a:solidFill>
                  <a:srgbClr val="002060"/>
                </a:solidFill>
                <a:latin typeface="Trebuchet MS" panose="020B0603020202020204" pitchFamily="34" charset="0"/>
              </a:rPr>
              <a:t>Mod Assist Support Email Address:</a:t>
            </a:r>
          </a:p>
          <a:p>
            <a:pPr algn="ctr" defTabSz="457200">
              <a:defRPr/>
            </a:pPr>
            <a:r>
              <a:rPr lang="en-US" dirty="0">
                <a:solidFill>
                  <a:srgbClr val="002060"/>
                </a:solidFill>
                <a:latin typeface="Trebuchet MS" panose="020B0603020202020204" pitchFamily="34" charset="0"/>
              </a:rPr>
              <a:t>usn.philadelphia.navsupwssphil.mbx.mod-assist@us.navy.mil</a:t>
            </a:r>
          </a:p>
        </p:txBody>
      </p:sp>
    </p:spTree>
    <p:extLst>
      <p:ext uri="{BB962C8B-B14F-4D97-AF65-F5344CB8AC3E}">
        <p14:creationId xmlns:p14="http://schemas.microsoft.com/office/powerpoint/2010/main" val="3215325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96C04-3AFC-BFBF-1FA2-FCE36953348D}"/>
            </a:ext>
          </a:extLst>
        </p:cNvPr>
        <p:cNvGrpSpPr/>
        <p:nvPr/>
      </p:nvGrpSpPr>
      <p:grpSpPr>
        <a:xfrm>
          <a:off x="0" y="0"/>
          <a:ext cx="0" cy="0"/>
          <a:chOff x="0" y="0"/>
          <a:chExt cx="0" cy="0"/>
        </a:xfrm>
      </p:grpSpPr>
      <p:sp>
        <p:nvSpPr>
          <p:cNvPr id="32" name="Rectangle 7">
            <a:extLst>
              <a:ext uri="{FF2B5EF4-FFF2-40B4-BE49-F238E27FC236}">
                <a16:creationId xmlns:a16="http://schemas.microsoft.com/office/drawing/2014/main" id="{9994B508-691D-C087-1A61-757D98408BC9}"/>
              </a:ext>
            </a:extLst>
          </p:cNvPr>
          <p:cNvSpPr txBox="1">
            <a:spLocks noChangeArrowheads="1"/>
          </p:cNvSpPr>
          <p:nvPr/>
        </p:nvSpPr>
        <p:spPr bwMode="auto">
          <a:xfrm>
            <a:off x="1750599" y="6435631"/>
            <a:ext cx="3046102" cy="382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3" tIns="34271" rIns="68543" bIns="34271" anchor="ct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r>
              <a:rPr lang="en-US" altLang="en-US" sz="1350" dirty="0">
                <a:solidFill>
                  <a:srgbClr val="002060"/>
                </a:solidFill>
                <a:latin typeface="Franklin Gothic Demi" panose="020B0703020102020204" pitchFamily="34" charset="0"/>
                <a:cs typeface="Arial" charset="0"/>
              </a:rPr>
              <a:t>READY. RESOURCEFUL. RESPONSIVE.</a:t>
            </a:r>
          </a:p>
        </p:txBody>
      </p:sp>
      <p:sp>
        <p:nvSpPr>
          <p:cNvPr id="33" name="Title 1">
            <a:extLst>
              <a:ext uri="{FF2B5EF4-FFF2-40B4-BE49-F238E27FC236}">
                <a16:creationId xmlns:a16="http://schemas.microsoft.com/office/drawing/2014/main" id="{CD51F1F8-3695-83F8-7164-4F6F5CB112A2}"/>
              </a:ext>
            </a:extLst>
          </p:cNvPr>
          <p:cNvSpPr txBox="1">
            <a:spLocks/>
          </p:cNvSpPr>
          <p:nvPr/>
        </p:nvSpPr>
        <p:spPr>
          <a:xfrm>
            <a:off x="2244970" y="668499"/>
            <a:ext cx="6581498" cy="4379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chemeClr val="bg1"/>
                </a:solidFill>
                <a:latin typeface="Arial" panose="020B0604020202020204" pitchFamily="34" charset="0"/>
                <a:cs typeface="Arial" panose="020B0604020202020204" pitchFamily="34" charset="0"/>
              </a:rPr>
              <a:t>Mod Assist Module</a:t>
            </a:r>
          </a:p>
        </p:txBody>
      </p:sp>
      <p:sp>
        <p:nvSpPr>
          <p:cNvPr id="4" name="TextBox 3">
            <a:extLst>
              <a:ext uri="{FF2B5EF4-FFF2-40B4-BE49-F238E27FC236}">
                <a16:creationId xmlns:a16="http://schemas.microsoft.com/office/drawing/2014/main" id="{EB18D46B-473B-F032-30A8-DCDB4EF97773}"/>
              </a:ext>
            </a:extLst>
          </p:cNvPr>
          <p:cNvSpPr txBox="1"/>
          <p:nvPr/>
        </p:nvSpPr>
        <p:spPr>
          <a:xfrm>
            <a:off x="621792" y="1252261"/>
            <a:ext cx="10945367" cy="2569934"/>
          </a:xfrm>
          <a:prstGeom prst="rect">
            <a:avLst/>
          </a:prstGeom>
          <a:noFill/>
          <a:ln>
            <a:noFill/>
          </a:ln>
        </p:spPr>
        <p:txBody>
          <a:bodyPr wrap="square" tIns="91440" bIns="91440" rtlCol="0">
            <a:spAutoFit/>
          </a:bodyPr>
          <a:lstStyle/>
          <a:p>
            <a:pPr>
              <a:spcAft>
                <a:spcPts val="600"/>
              </a:spcAft>
            </a:pPr>
            <a:r>
              <a:rPr lang="en-US" sz="2000" b="1" dirty="0">
                <a:solidFill>
                  <a:srgbClr val="002060"/>
                </a:solidFill>
                <a:latin typeface="Trebuchet MS" panose="020B0603020202020204" pitchFamily="34" charset="0"/>
              </a:rPr>
              <a:t>What is Mod Assist?</a:t>
            </a:r>
          </a:p>
          <a:p>
            <a:pPr marL="285750" indent="-285750">
              <a:spcAft>
                <a:spcPts val="600"/>
              </a:spcAft>
              <a:buFont typeface="Arial" panose="020B0604020202020204" pitchFamily="34" charset="0"/>
              <a:buChar char="•"/>
            </a:pPr>
            <a:r>
              <a:rPr lang="en-US" sz="2000" dirty="0">
                <a:solidFill>
                  <a:srgbClr val="002060"/>
                </a:solidFill>
                <a:latin typeface="Trebuchet MS" panose="020B0603020202020204" pitchFamily="34" charset="0"/>
              </a:rPr>
              <a:t>NAVSUP WSS built and maintained system for tracking mod requests on WSS and DLA Weapons Support contracts. Not for use with other agencies’ contracts.</a:t>
            </a:r>
          </a:p>
          <a:p>
            <a:pPr marL="285750" indent="-285750">
              <a:spcAft>
                <a:spcPts val="600"/>
              </a:spcAft>
              <a:buFont typeface="Arial" panose="020B0604020202020204" pitchFamily="34" charset="0"/>
              <a:buChar char="•"/>
            </a:pPr>
            <a:r>
              <a:rPr lang="en-US" sz="2000" dirty="0">
                <a:solidFill>
                  <a:srgbClr val="002060"/>
                </a:solidFill>
                <a:latin typeface="Trebuchet MS" panose="020B0603020202020204" pitchFamily="34" charset="0"/>
              </a:rPr>
              <a:t>Overhauled in 2025 to provide better visibility of modification requests for WSS Contracting workforce.</a:t>
            </a:r>
          </a:p>
          <a:p>
            <a:pPr marL="285750" indent="-285750">
              <a:spcAft>
                <a:spcPts val="600"/>
              </a:spcAft>
              <a:buFont typeface="Arial" panose="020B0604020202020204" pitchFamily="34" charset="0"/>
              <a:buChar char="•"/>
            </a:pPr>
            <a:r>
              <a:rPr lang="en-US" sz="2000" dirty="0">
                <a:solidFill>
                  <a:srgbClr val="002060"/>
                </a:solidFill>
                <a:latin typeface="Trebuchet MS" panose="020B0603020202020204" pitchFamily="34" charset="0"/>
              </a:rPr>
              <a:t>Paired with the Vendor Portal providing functionality for industry partners to submit mod requests directly into Mod Assist</a:t>
            </a:r>
          </a:p>
        </p:txBody>
      </p:sp>
      <p:grpSp>
        <p:nvGrpSpPr>
          <p:cNvPr id="2" name="Group 1">
            <a:extLst>
              <a:ext uri="{FF2B5EF4-FFF2-40B4-BE49-F238E27FC236}">
                <a16:creationId xmlns:a16="http://schemas.microsoft.com/office/drawing/2014/main" id="{3CD3F04C-0380-814D-39F0-8E4097BF56DF}"/>
              </a:ext>
            </a:extLst>
          </p:cNvPr>
          <p:cNvGrpSpPr>
            <a:grpSpLocks noChangeAspect="1"/>
          </p:cNvGrpSpPr>
          <p:nvPr/>
        </p:nvGrpSpPr>
        <p:grpSpPr>
          <a:xfrm>
            <a:off x="1914334" y="3960088"/>
            <a:ext cx="8363333" cy="2350439"/>
            <a:chOff x="781050" y="3619703"/>
            <a:chExt cx="7258050" cy="2042485"/>
          </a:xfrm>
        </p:grpSpPr>
        <p:sp>
          <p:nvSpPr>
            <p:cNvPr id="77" name="Rectangle: Rounded Corners 76">
              <a:extLst>
                <a:ext uri="{FF2B5EF4-FFF2-40B4-BE49-F238E27FC236}">
                  <a16:creationId xmlns:a16="http://schemas.microsoft.com/office/drawing/2014/main" id="{107C35D9-3466-D2F1-1ED8-27BFD5607A76}"/>
                </a:ext>
              </a:extLst>
            </p:cNvPr>
            <p:cNvSpPr/>
            <p:nvPr/>
          </p:nvSpPr>
          <p:spPr>
            <a:xfrm>
              <a:off x="781050" y="3619703"/>
              <a:ext cx="7258050" cy="2042485"/>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39DB5A22-9537-B800-3D32-8214FD4034E0}"/>
                </a:ext>
              </a:extLst>
            </p:cNvPr>
            <p:cNvGrpSpPr>
              <a:grpSpLocks noChangeAspect="1"/>
            </p:cNvGrpSpPr>
            <p:nvPr/>
          </p:nvGrpSpPr>
          <p:grpSpPr>
            <a:xfrm>
              <a:off x="1647784" y="4170210"/>
              <a:ext cx="371632" cy="371632"/>
              <a:chOff x="628650" y="4271963"/>
              <a:chExt cx="269875" cy="269875"/>
            </a:xfrm>
          </p:grpSpPr>
          <p:sp>
            <p:nvSpPr>
              <p:cNvPr id="23" name="Oval 40">
                <a:extLst>
                  <a:ext uri="{FF2B5EF4-FFF2-40B4-BE49-F238E27FC236}">
                    <a16:creationId xmlns:a16="http://schemas.microsoft.com/office/drawing/2014/main" id="{1EABAA44-D8CB-EF60-B8B7-F71874EA5125}"/>
                  </a:ext>
                </a:extLst>
              </p:cNvPr>
              <p:cNvSpPr>
                <a:spLocks noChangeArrowheads="1"/>
              </p:cNvSpPr>
              <p:nvPr/>
            </p:nvSpPr>
            <p:spPr bwMode="auto">
              <a:xfrm>
                <a:off x="628650" y="4271963"/>
                <a:ext cx="269875" cy="269875"/>
              </a:xfrm>
              <a:prstGeom prst="ellipse">
                <a:avLst/>
              </a:prstGeom>
              <a:solidFill>
                <a:srgbClr val="002060"/>
              </a:solidFill>
              <a:ln>
                <a:noFill/>
              </a:ln>
            </p:spPr>
            <p:txBody>
              <a:bodyPr vert="horz" wrap="square" lIns="91440" tIns="45720" rIns="91440" bIns="45720" numCol="1" anchor="t" anchorCtr="0" compatLnSpc="1">
                <a:prstTxWarp prst="textNoShape">
                  <a:avLst/>
                </a:prstTxWarp>
              </a:bodyPr>
              <a:lstStyle/>
              <a:p>
                <a:pPr>
                  <a:defRPr/>
                </a:pPr>
                <a:endParaRPr lang="en-US" sz="1200" kern="0">
                  <a:solidFill>
                    <a:prstClr val="white"/>
                  </a:solidFill>
                  <a:latin typeface="Trebuchet MS"/>
                </a:endParaRPr>
              </a:p>
            </p:txBody>
          </p:sp>
          <p:sp>
            <p:nvSpPr>
              <p:cNvPr id="24" name="Freeform 41">
                <a:extLst>
                  <a:ext uri="{FF2B5EF4-FFF2-40B4-BE49-F238E27FC236}">
                    <a16:creationId xmlns:a16="http://schemas.microsoft.com/office/drawing/2014/main" id="{A18B8C87-81FC-74A2-53F5-89FC0CDF2193}"/>
                  </a:ext>
                </a:extLst>
              </p:cNvPr>
              <p:cNvSpPr>
                <a:spLocks noEditPoints="1"/>
              </p:cNvSpPr>
              <p:nvPr/>
            </p:nvSpPr>
            <p:spPr bwMode="auto">
              <a:xfrm>
                <a:off x="748506" y="4333082"/>
                <a:ext cx="30162" cy="147637"/>
              </a:xfrm>
              <a:custGeom>
                <a:avLst/>
                <a:gdLst>
                  <a:gd name="T0" fmla="*/ 50 w 137"/>
                  <a:gd name="T1" fmla="*/ 506 h 689"/>
                  <a:gd name="T2" fmla="*/ 15 w 137"/>
                  <a:gd name="T3" fmla="*/ 187 h 689"/>
                  <a:gd name="T4" fmla="*/ 15 w 137"/>
                  <a:gd name="T5" fmla="*/ 0 h 689"/>
                  <a:gd name="T6" fmla="*/ 118 w 137"/>
                  <a:gd name="T7" fmla="*/ 0 h 689"/>
                  <a:gd name="T8" fmla="*/ 118 w 137"/>
                  <a:gd name="T9" fmla="*/ 187 h 689"/>
                  <a:gd name="T10" fmla="*/ 82 w 137"/>
                  <a:gd name="T11" fmla="*/ 506 h 689"/>
                  <a:gd name="T12" fmla="*/ 50 w 137"/>
                  <a:gd name="T13" fmla="*/ 506 h 689"/>
                  <a:gd name="T14" fmla="*/ 69 w 137"/>
                  <a:gd name="T15" fmla="*/ 552 h 689"/>
                  <a:gd name="T16" fmla="*/ 21 w 137"/>
                  <a:gd name="T17" fmla="*/ 572 h 689"/>
                  <a:gd name="T18" fmla="*/ 0 w 137"/>
                  <a:gd name="T19" fmla="*/ 620 h 689"/>
                  <a:gd name="T20" fmla="*/ 21 w 137"/>
                  <a:gd name="T21" fmla="*/ 669 h 689"/>
                  <a:gd name="T22" fmla="*/ 69 w 137"/>
                  <a:gd name="T23" fmla="*/ 689 h 689"/>
                  <a:gd name="T24" fmla="*/ 117 w 137"/>
                  <a:gd name="T25" fmla="*/ 669 h 689"/>
                  <a:gd name="T26" fmla="*/ 137 w 137"/>
                  <a:gd name="T27" fmla="*/ 620 h 689"/>
                  <a:gd name="T28" fmla="*/ 117 w 137"/>
                  <a:gd name="T29" fmla="*/ 572 h 689"/>
                  <a:gd name="T30" fmla="*/ 69 w 137"/>
                  <a:gd name="T31" fmla="*/ 552 h 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7" h="689">
                    <a:moveTo>
                      <a:pt x="50" y="506"/>
                    </a:moveTo>
                    <a:cubicBezTo>
                      <a:pt x="26" y="353"/>
                      <a:pt x="15" y="247"/>
                      <a:pt x="15" y="187"/>
                    </a:cubicBezTo>
                    <a:cubicBezTo>
                      <a:pt x="15" y="0"/>
                      <a:pt x="15" y="0"/>
                      <a:pt x="15" y="0"/>
                    </a:cubicBezTo>
                    <a:cubicBezTo>
                      <a:pt x="118" y="0"/>
                      <a:pt x="118" y="0"/>
                      <a:pt x="118" y="0"/>
                    </a:cubicBezTo>
                    <a:cubicBezTo>
                      <a:pt x="118" y="187"/>
                      <a:pt x="118" y="187"/>
                      <a:pt x="118" y="187"/>
                    </a:cubicBezTo>
                    <a:cubicBezTo>
                      <a:pt x="118" y="245"/>
                      <a:pt x="106" y="351"/>
                      <a:pt x="82" y="506"/>
                    </a:cubicBezTo>
                    <a:lnTo>
                      <a:pt x="50" y="506"/>
                    </a:lnTo>
                    <a:close/>
                    <a:moveTo>
                      <a:pt x="69" y="552"/>
                    </a:moveTo>
                    <a:cubicBezTo>
                      <a:pt x="50" y="552"/>
                      <a:pt x="34" y="558"/>
                      <a:pt x="21" y="572"/>
                    </a:cubicBezTo>
                    <a:cubicBezTo>
                      <a:pt x="7" y="585"/>
                      <a:pt x="0" y="601"/>
                      <a:pt x="0" y="620"/>
                    </a:cubicBezTo>
                    <a:cubicBezTo>
                      <a:pt x="0" y="639"/>
                      <a:pt x="7" y="655"/>
                      <a:pt x="21" y="669"/>
                    </a:cubicBezTo>
                    <a:cubicBezTo>
                      <a:pt x="34" y="682"/>
                      <a:pt x="50" y="689"/>
                      <a:pt x="69" y="689"/>
                    </a:cubicBezTo>
                    <a:cubicBezTo>
                      <a:pt x="88" y="689"/>
                      <a:pt x="104" y="682"/>
                      <a:pt x="117" y="669"/>
                    </a:cubicBezTo>
                    <a:cubicBezTo>
                      <a:pt x="131" y="655"/>
                      <a:pt x="137" y="639"/>
                      <a:pt x="137" y="620"/>
                    </a:cubicBezTo>
                    <a:cubicBezTo>
                      <a:pt x="137" y="601"/>
                      <a:pt x="131" y="585"/>
                      <a:pt x="117" y="572"/>
                    </a:cubicBezTo>
                    <a:cubicBezTo>
                      <a:pt x="104" y="558"/>
                      <a:pt x="88" y="552"/>
                      <a:pt x="69" y="552"/>
                    </a:cubicBezTo>
                    <a:close/>
                  </a:path>
                </a:pathLst>
              </a:custGeom>
              <a:solidFill>
                <a:srgbClr val="FFFFFF">
                  <a:lumMod val="100000"/>
                </a:srgbClr>
              </a:solidFill>
              <a:ln>
                <a:noFill/>
              </a:ln>
            </p:spPr>
            <p:txBody>
              <a:bodyPr vert="horz" wrap="square" lIns="91440" tIns="45720" rIns="91440" bIns="45720" numCol="1" anchor="t" anchorCtr="0" compatLnSpc="1">
                <a:prstTxWarp prst="textNoShape">
                  <a:avLst/>
                </a:prstTxWarp>
              </a:bodyPr>
              <a:lstStyle/>
              <a:p>
                <a:pPr>
                  <a:defRPr/>
                </a:pPr>
                <a:endParaRPr lang="en-US" sz="1200" kern="0">
                  <a:solidFill>
                    <a:prstClr val="white"/>
                  </a:solidFill>
                  <a:latin typeface="Trebuchet MS"/>
                </a:endParaRPr>
              </a:p>
            </p:txBody>
          </p:sp>
        </p:grpSp>
        <p:pic>
          <p:nvPicPr>
            <p:cNvPr id="25" name="Picture 24">
              <a:extLst>
                <a:ext uri="{FF2B5EF4-FFF2-40B4-BE49-F238E27FC236}">
                  <a16:creationId xmlns:a16="http://schemas.microsoft.com/office/drawing/2014/main" id="{CB2BD077-254A-3A0A-83D7-7A115822559F}"/>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6000"/>
                      </a14:imgEffect>
                    </a14:imgLayer>
                  </a14:imgProps>
                </a:ext>
                <a:ext uri="{28A0092B-C50C-407E-A947-70E740481C1C}">
                  <a14:useLocalDpi xmlns:a14="http://schemas.microsoft.com/office/drawing/2010/main" val="0"/>
                </a:ext>
              </a:extLst>
            </a:blip>
            <a:stretch>
              <a:fillRect/>
            </a:stretch>
          </p:blipFill>
          <p:spPr>
            <a:xfrm flipH="1">
              <a:off x="6424673" y="4685642"/>
              <a:ext cx="1196582" cy="811243"/>
            </a:xfrm>
            <a:prstGeom prst="rect">
              <a:avLst/>
            </a:prstGeom>
            <a:effectLst/>
          </p:spPr>
        </p:pic>
        <p:grpSp>
          <p:nvGrpSpPr>
            <p:cNvPr id="28" name="Group 27">
              <a:extLst>
                <a:ext uri="{FF2B5EF4-FFF2-40B4-BE49-F238E27FC236}">
                  <a16:creationId xmlns:a16="http://schemas.microsoft.com/office/drawing/2014/main" id="{1F8ED6B6-A8C8-96E8-572C-A4B0B245C12A}"/>
                </a:ext>
              </a:extLst>
            </p:cNvPr>
            <p:cNvGrpSpPr>
              <a:grpSpLocks noChangeAspect="1"/>
            </p:cNvGrpSpPr>
            <p:nvPr/>
          </p:nvGrpSpPr>
          <p:grpSpPr>
            <a:xfrm>
              <a:off x="5175763" y="4666342"/>
              <a:ext cx="796777" cy="796777"/>
              <a:chOff x="5273675" y="2606675"/>
              <a:chExt cx="1644650" cy="1644650"/>
            </a:xfrm>
          </p:grpSpPr>
          <p:sp>
            <p:nvSpPr>
              <p:cNvPr id="29" name="AutoShape 3">
                <a:extLst>
                  <a:ext uri="{FF2B5EF4-FFF2-40B4-BE49-F238E27FC236}">
                    <a16:creationId xmlns:a16="http://schemas.microsoft.com/office/drawing/2014/main" id="{09CC042C-7502-92B9-9CE5-2F64291CF302}"/>
                  </a:ext>
                </a:extLst>
              </p:cNvPr>
              <p:cNvSpPr>
                <a:spLocks noChangeAspect="1" noChangeArrowheads="1" noTextEdit="1"/>
              </p:cNvSpPr>
              <p:nvPr/>
            </p:nvSpPr>
            <p:spPr bwMode="auto">
              <a:xfrm>
                <a:off x="5273675" y="2606675"/>
                <a:ext cx="1644650"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defRPr/>
                </a:pPr>
                <a:endParaRPr lang="en-US" kern="0">
                  <a:solidFill>
                    <a:srgbClr val="000000"/>
                  </a:solidFill>
                  <a:latin typeface="Trebuchet MS"/>
                  <a:cs typeface="Times New Roman" pitchFamily="18" charset="0"/>
                </a:endParaRPr>
              </a:p>
            </p:txBody>
          </p:sp>
          <p:grpSp>
            <p:nvGrpSpPr>
              <p:cNvPr id="30" name="Group 29">
                <a:extLst>
                  <a:ext uri="{FF2B5EF4-FFF2-40B4-BE49-F238E27FC236}">
                    <a16:creationId xmlns:a16="http://schemas.microsoft.com/office/drawing/2014/main" id="{BFEF962B-59AF-2A63-568F-9B00CD425DFB}"/>
                  </a:ext>
                </a:extLst>
              </p:cNvPr>
              <p:cNvGrpSpPr/>
              <p:nvPr/>
            </p:nvGrpSpPr>
            <p:grpSpPr>
              <a:xfrm>
                <a:off x="5648325" y="2890838"/>
                <a:ext cx="895350" cy="1185863"/>
                <a:chOff x="5648325" y="2890838"/>
                <a:chExt cx="895350" cy="1185863"/>
              </a:xfrm>
            </p:grpSpPr>
            <p:sp>
              <p:nvSpPr>
                <p:cNvPr id="31" name="Freeform 10">
                  <a:extLst>
                    <a:ext uri="{FF2B5EF4-FFF2-40B4-BE49-F238E27FC236}">
                      <a16:creationId xmlns:a16="http://schemas.microsoft.com/office/drawing/2014/main" id="{65B23AAF-11D2-4E2A-E4D2-E28D2AA3A776}"/>
                    </a:ext>
                  </a:extLst>
                </p:cNvPr>
                <p:cNvSpPr>
                  <a:spLocks/>
                </p:cNvSpPr>
                <p:nvPr/>
              </p:nvSpPr>
              <p:spPr bwMode="auto">
                <a:xfrm>
                  <a:off x="5757124" y="3079749"/>
                  <a:ext cx="626214" cy="909638"/>
                </a:xfrm>
                <a:custGeom>
                  <a:avLst/>
                  <a:gdLst>
                    <a:gd name="connsiteX0" fmla="*/ 123333 w 626214"/>
                    <a:gd name="connsiteY0" fmla="*/ 657225 h 909638"/>
                    <a:gd name="connsiteX1" fmla="*/ 126188 w 626214"/>
                    <a:gd name="connsiteY1" fmla="*/ 658647 h 909638"/>
                    <a:gd name="connsiteX2" fmla="*/ 138321 w 626214"/>
                    <a:gd name="connsiteY2" fmla="*/ 686377 h 909638"/>
                    <a:gd name="connsiteX3" fmla="*/ 141175 w 626214"/>
                    <a:gd name="connsiteY3" fmla="*/ 688510 h 909638"/>
                    <a:gd name="connsiteX4" fmla="*/ 142603 w 626214"/>
                    <a:gd name="connsiteY4" fmla="*/ 687088 h 909638"/>
                    <a:gd name="connsiteX5" fmla="*/ 163300 w 626214"/>
                    <a:gd name="connsiteY5" fmla="*/ 665046 h 909638"/>
                    <a:gd name="connsiteX6" fmla="*/ 165441 w 626214"/>
                    <a:gd name="connsiteY6" fmla="*/ 664335 h 909638"/>
                    <a:gd name="connsiteX7" fmla="*/ 168295 w 626214"/>
                    <a:gd name="connsiteY7" fmla="*/ 667179 h 909638"/>
                    <a:gd name="connsiteX8" fmla="*/ 170437 w 626214"/>
                    <a:gd name="connsiteY8" fmla="*/ 697042 h 909638"/>
                    <a:gd name="connsiteX9" fmla="*/ 172578 w 626214"/>
                    <a:gd name="connsiteY9" fmla="*/ 699886 h 909638"/>
                    <a:gd name="connsiteX10" fmla="*/ 174005 w 626214"/>
                    <a:gd name="connsiteY10" fmla="*/ 699886 h 909638"/>
                    <a:gd name="connsiteX11" fmla="*/ 199698 w 626214"/>
                    <a:gd name="connsiteY11" fmla="*/ 687088 h 909638"/>
                    <a:gd name="connsiteX12" fmla="*/ 201125 w 626214"/>
                    <a:gd name="connsiteY12" fmla="*/ 686377 h 909638"/>
                    <a:gd name="connsiteX13" fmla="*/ 203980 w 626214"/>
                    <a:gd name="connsiteY13" fmla="*/ 689932 h 909638"/>
                    <a:gd name="connsiteX14" fmla="*/ 195416 w 626214"/>
                    <a:gd name="connsiteY14" fmla="*/ 718373 h 909638"/>
                    <a:gd name="connsiteX15" fmla="*/ 198270 w 626214"/>
                    <a:gd name="connsiteY15" fmla="*/ 721928 h 909638"/>
                    <a:gd name="connsiteX16" fmla="*/ 228245 w 626214"/>
                    <a:gd name="connsiteY16" fmla="*/ 719084 h 909638"/>
                    <a:gd name="connsiteX17" fmla="*/ 230386 w 626214"/>
                    <a:gd name="connsiteY17" fmla="*/ 723350 h 909638"/>
                    <a:gd name="connsiteX18" fmla="*/ 213258 w 626214"/>
                    <a:gd name="connsiteY18" fmla="*/ 747525 h 909638"/>
                    <a:gd name="connsiteX19" fmla="*/ 214685 w 626214"/>
                    <a:gd name="connsiteY19" fmla="*/ 751791 h 909638"/>
                    <a:gd name="connsiteX20" fmla="*/ 243946 w 626214"/>
                    <a:gd name="connsiteY20" fmla="*/ 758901 h 909638"/>
                    <a:gd name="connsiteX21" fmla="*/ 244660 w 626214"/>
                    <a:gd name="connsiteY21" fmla="*/ 763879 h 909638"/>
                    <a:gd name="connsiteX22" fmla="*/ 219681 w 626214"/>
                    <a:gd name="connsiteY22" fmla="*/ 780943 h 909638"/>
                    <a:gd name="connsiteX23" fmla="*/ 219681 w 626214"/>
                    <a:gd name="connsiteY23" fmla="*/ 785920 h 909638"/>
                    <a:gd name="connsiteX24" fmla="*/ 244660 w 626214"/>
                    <a:gd name="connsiteY24" fmla="*/ 802274 h 909638"/>
                    <a:gd name="connsiteX25" fmla="*/ 243946 w 626214"/>
                    <a:gd name="connsiteY25" fmla="*/ 807251 h 909638"/>
                    <a:gd name="connsiteX26" fmla="*/ 214685 w 626214"/>
                    <a:gd name="connsiteY26" fmla="*/ 814361 h 909638"/>
                    <a:gd name="connsiteX27" fmla="*/ 213258 w 626214"/>
                    <a:gd name="connsiteY27" fmla="*/ 819338 h 909638"/>
                    <a:gd name="connsiteX28" fmla="*/ 230386 w 626214"/>
                    <a:gd name="connsiteY28" fmla="*/ 843513 h 909638"/>
                    <a:gd name="connsiteX29" fmla="*/ 228245 w 626214"/>
                    <a:gd name="connsiteY29" fmla="*/ 848490 h 909638"/>
                    <a:gd name="connsiteX30" fmla="*/ 198270 w 626214"/>
                    <a:gd name="connsiteY30" fmla="*/ 844935 h 909638"/>
                    <a:gd name="connsiteX31" fmla="*/ 195416 w 626214"/>
                    <a:gd name="connsiteY31" fmla="*/ 848490 h 909638"/>
                    <a:gd name="connsiteX32" fmla="*/ 203980 w 626214"/>
                    <a:gd name="connsiteY32" fmla="*/ 876931 h 909638"/>
                    <a:gd name="connsiteX33" fmla="*/ 201125 w 626214"/>
                    <a:gd name="connsiteY33" fmla="*/ 880486 h 909638"/>
                    <a:gd name="connsiteX34" fmla="*/ 199698 w 626214"/>
                    <a:gd name="connsiteY34" fmla="*/ 880486 h 909638"/>
                    <a:gd name="connsiteX35" fmla="*/ 174005 w 626214"/>
                    <a:gd name="connsiteY35" fmla="*/ 867688 h 909638"/>
                    <a:gd name="connsiteX36" fmla="*/ 172578 w 626214"/>
                    <a:gd name="connsiteY36" fmla="*/ 866977 h 909638"/>
                    <a:gd name="connsiteX37" fmla="*/ 170437 w 626214"/>
                    <a:gd name="connsiteY37" fmla="*/ 869821 h 909638"/>
                    <a:gd name="connsiteX38" fmla="*/ 168295 w 626214"/>
                    <a:gd name="connsiteY38" fmla="*/ 898973 h 909638"/>
                    <a:gd name="connsiteX39" fmla="*/ 165441 w 626214"/>
                    <a:gd name="connsiteY39" fmla="*/ 901817 h 909638"/>
                    <a:gd name="connsiteX40" fmla="*/ 163300 w 626214"/>
                    <a:gd name="connsiteY40" fmla="*/ 901106 h 909638"/>
                    <a:gd name="connsiteX41" fmla="*/ 142603 w 626214"/>
                    <a:gd name="connsiteY41" fmla="*/ 879775 h 909638"/>
                    <a:gd name="connsiteX42" fmla="*/ 141175 w 626214"/>
                    <a:gd name="connsiteY42" fmla="*/ 879064 h 909638"/>
                    <a:gd name="connsiteX43" fmla="*/ 138321 w 626214"/>
                    <a:gd name="connsiteY43" fmla="*/ 880486 h 909638"/>
                    <a:gd name="connsiteX44" fmla="*/ 126188 w 626214"/>
                    <a:gd name="connsiteY44" fmla="*/ 907505 h 909638"/>
                    <a:gd name="connsiteX45" fmla="*/ 123333 w 626214"/>
                    <a:gd name="connsiteY45" fmla="*/ 909638 h 909638"/>
                    <a:gd name="connsiteX46" fmla="*/ 121192 w 626214"/>
                    <a:gd name="connsiteY46" fmla="*/ 907505 h 909638"/>
                    <a:gd name="connsiteX47" fmla="*/ 109059 w 626214"/>
                    <a:gd name="connsiteY47" fmla="*/ 880486 h 909638"/>
                    <a:gd name="connsiteX48" fmla="*/ 106205 w 626214"/>
                    <a:gd name="connsiteY48" fmla="*/ 879064 h 909638"/>
                    <a:gd name="connsiteX49" fmla="*/ 104063 w 626214"/>
                    <a:gd name="connsiteY49" fmla="*/ 879775 h 909638"/>
                    <a:gd name="connsiteX50" fmla="*/ 82653 w 626214"/>
                    <a:gd name="connsiteY50" fmla="*/ 901106 h 909638"/>
                    <a:gd name="connsiteX51" fmla="*/ 81225 w 626214"/>
                    <a:gd name="connsiteY51" fmla="*/ 901817 h 909638"/>
                    <a:gd name="connsiteX52" fmla="*/ 78371 w 626214"/>
                    <a:gd name="connsiteY52" fmla="*/ 898973 h 909638"/>
                    <a:gd name="connsiteX53" fmla="*/ 76230 w 626214"/>
                    <a:gd name="connsiteY53" fmla="*/ 869821 h 909638"/>
                    <a:gd name="connsiteX54" fmla="*/ 73375 w 626214"/>
                    <a:gd name="connsiteY54" fmla="*/ 866977 h 909638"/>
                    <a:gd name="connsiteX55" fmla="*/ 71947 w 626214"/>
                    <a:gd name="connsiteY55" fmla="*/ 867688 h 909638"/>
                    <a:gd name="connsiteX56" fmla="*/ 46254 w 626214"/>
                    <a:gd name="connsiteY56" fmla="*/ 880486 h 909638"/>
                    <a:gd name="connsiteX57" fmla="*/ 44827 w 626214"/>
                    <a:gd name="connsiteY57" fmla="*/ 880486 h 909638"/>
                    <a:gd name="connsiteX58" fmla="*/ 41972 w 626214"/>
                    <a:gd name="connsiteY58" fmla="*/ 876931 h 909638"/>
                    <a:gd name="connsiteX59" fmla="*/ 50536 w 626214"/>
                    <a:gd name="connsiteY59" fmla="*/ 848490 h 909638"/>
                    <a:gd name="connsiteX60" fmla="*/ 47682 w 626214"/>
                    <a:gd name="connsiteY60" fmla="*/ 844935 h 909638"/>
                    <a:gd name="connsiteX61" fmla="*/ 46968 w 626214"/>
                    <a:gd name="connsiteY61" fmla="*/ 844935 h 909638"/>
                    <a:gd name="connsiteX62" fmla="*/ 17707 w 626214"/>
                    <a:gd name="connsiteY62" fmla="*/ 848490 h 909638"/>
                    <a:gd name="connsiteX63" fmla="*/ 14852 w 626214"/>
                    <a:gd name="connsiteY63" fmla="*/ 843513 h 909638"/>
                    <a:gd name="connsiteX64" fmla="*/ 32694 w 626214"/>
                    <a:gd name="connsiteY64" fmla="*/ 819338 h 909638"/>
                    <a:gd name="connsiteX65" fmla="*/ 30553 w 626214"/>
                    <a:gd name="connsiteY65" fmla="*/ 814361 h 909638"/>
                    <a:gd name="connsiteX66" fmla="*/ 2006 w 626214"/>
                    <a:gd name="connsiteY66" fmla="*/ 807251 h 909638"/>
                    <a:gd name="connsiteX67" fmla="*/ 1292 w 626214"/>
                    <a:gd name="connsiteY67" fmla="*/ 802274 h 909638"/>
                    <a:gd name="connsiteX68" fmla="*/ 25557 w 626214"/>
                    <a:gd name="connsiteY68" fmla="*/ 785920 h 909638"/>
                    <a:gd name="connsiteX69" fmla="*/ 25557 w 626214"/>
                    <a:gd name="connsiteY69" fmla="*/ 780943 h 909638"/>
                    <a:gd name="connsiteX70" fmla="*/ 1292 w 626214"/>
                    <a:gd name="connsiteY70" fmla="*/ 763879 h 909638"/>
                    <a:gd name="connsiteX71" fmla="*/ 2006 w 626214"/>
                    <a:gd name="connsiteY71" fmla="*/ 758901 h 909638"/>
                    <a:gd name="connsiteX72" fmla="*/ 30553 w 626214"/>
                    <a:gd name="connsiteY72" fmla="*/ 751791 h 909638"/>
                    <a:gd name="connsiteX73" fmla="*/ 32694 w 626214"/>
                    <a:gd name="connsiteY73" fmla="*/ 747525 h 909638"/>
                    <a:gd name="connsiteX74" fmla="*/ 14852 w 626214"/>
                    <a:gd name="connsiteY74" fmla="*/ 723350 h 909638"/>
                    <a:gd name="connsiteX75" fmla="*/ 17707 w 626214"/>
                    <a:gd name="connsiteY75" fmla="*/ 719084 h 909638"/>
                    <a:gd name="connsiteX76" fmla="*/ 46968 w 626214"/>
                    <a:gd name="connsiteY76" fmla="*/ 721928 h 909638"/>
                    <a:gd name="connsiteX77" fmla="*/ 47682 w 626214"/>
                    <a:gd name="connsiteY77" fmla="*/ 721928 h 909638"/>
                    <a:gd name="connsiteX78" fmla="*/ 50536 w 626214"/>
                    <a:gd name="connsiteY78" fmla="*/ 718373 h 909638"/>
                    <a:gd name="connsiteX79" fmla="*/ 41972 w 626214"/>
                    <a:gd name="connsiteY79" fmla="*/ 689932 h 909638"/>
                    <a:gd name="connsiteX80" fmla="*/ 44827 w 626214"/>
                    <a:gd name="connsiteY80" fmla="*/ 686377 h 909638"/>
                    <a:gd name="connsiteX81" fmla="*/ 46254 w 626214"/>
                    <a:gd name="connsiteY81" fmla="*/ 687088 h 909638"/>
                    <a:gd name="connsiteX82" fmla="*/ 71947 w 626214"/>
                    <a:gd name="connsiteY82" fmla="*/ 699886 h 909638"/>
                    <a:gd name="connsiteX83" fmla="*/ 73375 w 626214"/>
                    <a:gd name="connsiteY83" fmla="*/ 699886 h 909638"/>
                    <a:gd name="connsiteX84" fmla="*/ 76230 w 626214"/>
                    <a:gd name="connsiteY84" fmla="*/ 697042 h 909638"/>
                    <a:gd name="connsiteX85" fmla="*/ 78371 w 626214"/>
                    <a:gd name="connsiteY85" fmla="*/ 667179 h 909638"/>
                    <a:gd name="connsiteX86" fmla="*/ 81225 w 626214"/>
                    <a:gd name="connsiteY86" fmla="*/ 664335 h 909638"/>
                    <a:gd name="connsiteX87" fmla="*/ 82653 w 626214"/>
                    <a:gd name="connsiteY87" fmla="*/ 665046 h 909638"/>
                    <a:gd name="connsiteX88" fmla="*/ 104063 w 626214"/>
                    <a:gd name="connsiteY88" fmla="*/ 687088 h 909638"/>
                    <a:gd name="connsiteX89" fmla="*/ 106205 w 626214"/>
                    <a:gd name="connsiteY89" fmla="*/ 688510 h 909638"/>
                    <a:gd name="connsiteX90" fmla="*/ 109059 w 626214"/>
                    <a:gd name="connsiteY90" fmla="*/ 686377 h 909638"/>
                    <a:gd name="connsiteX91" fmla="*/ 121192 w 626214"/>
                    <a:gd name="connsiteY91" fmla="*/ 658647 h 909638"/>
                    <a:gd name="connsiteX92" fmla="*/ 123333 w 626214"/>
                    <a:gd name="connsiteY92" fmla="*/ 657225 h 909638"/>
                    <a:gd name="connsiteX93" fmla="*/ 69521 w 626214"/>
                    <a:gd name="connsiteY93" fmla="*/ 517525 h 909638"/>
                    <a:gd name="connsiteX94" fmla="*/ 609820 w 626214"/>
                    <a:gd name="connsiteY94" fmla="*/ 517525 h 909638"/>
                    <a:gd name="connsiteX95" fmla="*/ 626214 w 626214"/>
                    <a:gd name="connsiteY95" fmla="*/ 533839 h 909638"/>
                    <a:gd name="connsiteX96" fmla="*/ 609820 w 626214"/>
                    <a:gd name="connsiteY96" fmla="*/ 550863 h 909638"/>
                    <a:gd name="connsiteX97" fmla="*/ 69521 w 626214"/>
                    <a:gd name="connsiteY97" fmla="*/ 550863 h 909638"/>
                    <a:gd name="connsiteX98" fmla="*/ 53126 w 626214"/>
                    <a:gd name="connsiteY98" fmla="*/ 533839 h 909638"/>
                    <a:gd name="connsiteX99" fmla="*/ 69521 w 626214"/>
                    <a:gd name="connsiteY99" fmla="*/ 517525 h 909638"/>
                    <a:gd name="connsiteX100" fmla="*/ 69521 w 626214"/>
                    <a:gd name="connsiteY100" fmla="*/ 388938 h 909638"/>
                    <a:gd name="connsiteX101" fmla="*/ 609820 w 626214"/>
                    <a:gd name="connsiteY101" fmla="*/ 388938 h 909638"/>
                    <a:gd name="connsiteX102" fmla="*/ 626214 w 626214"/>
                    <a:gd name="connsiteY102" fmla="*/ 404092 h 909638"/>
                    <a:gd name="connsiteX103" fmla="*/ 609820 w 626214"/>
                    <a:gd name="connsiteY103" fmla="*/ 420688 h 909638"/>
                    <a:gd name="connsiteX104" fmla="*/ 69521 w 626214"/>
                    <a:gd name="connsiteY104" fmla="*/ 420688 h 909638"/>
                    <a:gd name="connsiteX105" fmla="*/ 53126 w 626214"/>
                    <a:gd name="connsiteY105" fmla="*/ 404092 h 909638"/>
                    <a:gd name="connsiteX106" fmla="*/ 69521 w 626214"/>
                    <a:gd name="connsiteY106" fmla="*/ 388938 h 909638"/>
                    <a:gd name="connsiteX107" fmla="*/ 69521 w 626214"/>
                    <a:gd name="connsiteY107" fmla="*/ 257175 h 909638"/>
                    <a:gd name="connsiteX108" fmla="*/ 609820 w 626214"/>
                    <a:gd name="connsiteY108" fmla="*/ 257175 h 909638"/>
                    <a:gd name="connsiteX109" fmla="*/ 626214 w 626214"/>
                    <a:gd name="connsiteY109" fmla="*/ 276093 h 909638"/>
                    <a:gd name="connsiteX110" fmla="*/ 609820 w 626214"/>
                    <a:gd name="connsiteY110" fmla="*/ 292100 h 909638"/>
                    <a:gd name="connsiteX111" fmla="*/ 69521 w 626214"/>
                    <a:gd name="connsiteY111" fmla="*/ 292100 h 909638"/>
                    <a:gd name="connsiteX112" fmla="*/ 53126 w 626214"/>
                    <a:gd name="connsiteY112" fmla="*/ 276093 h 909638"/>
                    <a:gd name="connsiteX113" fmla="*/ 69521 w 626214"/>
                    <a:gd name="connsiteY113" fmla="*/ 257175 h 909638"/>
                    <a:gd name="connsiteX114" fmla="*/ 69521 w 626214"/>
                    <a:gd name="connsiteY114" fmla="*/ 130175 h 909638"/>
                    <a:gd name="connsiteX115" fmla="*/ 609820 w 626214"/>
                    <a:gd name="connsiteY115" fmla="*/ 130175 h 909638"/>
                    <a:gd name="connsiteX116" fmla="*/ 626214 w 626214"/>
                    <a:gd name="connsiteY116" fmla="*/ 145329 h 909638"/>
                    <a:gd name="connsiteX117" fmla="*/ 609820 w 626214"/>
                    <a:gd name="connsiteY117" fmla="*/ 161925 h 909638"/>
                    <a:gd name="connsiteX118" fmla="*/ 69521 w 626214"/>
                    <a:gd name="connsiteY118" fmla="*/ 161925 h 909638"/>
                    <a:gd name="connsiteX119" fmla="*/ 53126 w 626214"/>
                    <a:gd name="connsiteY119" fmla="*/ 145329 h 909638"/>
                    <a:gd name="connsiteX120" fmla="*/ 69521 w 626214"/>
                    <a:gd name="connsiteY120" fmla="*/ 130175 h 909638"/>
                    <a:gd name="connsiteX121" fmla="*/ 69521 w 626214"/>
                    <a:gd name="connsiteY121" fmla="*/ 0 h 909638"/>
                    <a:gd name="connsiteX122" fmla="*/ 609820 w 626214"/>
                    <a:gd name="connsiteY122" fmla="*/ 0 h 909638"/>
                    <a:gd name="connsiteX123" fmla="*/ 626214 w 626214"/>
                    <a:gd name="connsiteY123" fmla="*/ 16228 h 909638"/>
                    <a:gd name="connsiteX124" fmla="*/ 609820 w 626214"/>
                    <a:gd name="connsiteY124" fmla="*/ 31750 h 909638"/>
                    <a:gd name="connsiteX125" fmla="*/ 69521 w 626214"/>
                    <a:gd name="connsiteY125" fmla="*/ 31750 h 909638"/>
                    <a:gd name="connsiteX126" fmla="*/ 53126 w 626214"/>
                    <a:gd name="connsiteY126" fmla="*/ 16228 h 909638"/>
                    <a:gd name="connsiteX127" fmla="*/ 69521 w 626214"/>
                    <a:gd name="connsiteY127" fmla="*/ 0 h 909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626214" h="909638">
                      <a:moveTo>
                        <a:pt x="123333" y="657225"/>
                      </a:moveTo>
                      <a:cubicBezTo>
                        <a:pt x="124760" y="657225"/>
                        <a:pt x="125474" y="657936"/>
                        <a:pt x="126188" y="658647"/>
                      </a:cubicBezTo>
                      <a:cubicBezTo>
                        <a:pt x="126188" y="658647"/>
                        <a:pt x="126188" y="658647"/>
                        <a:pt x="138321" y="686377"/>
                      </a:cubicBezTo>
                      <a:cubicBezTo>
                        <a:pt x="139034" y="687799"/>
                        <a:pt x="139748" y="688510"/>
                        <a:pt x="141175" y="688510"/>
                      </a:cubicBezTo>
                      <a:cubicBezTo>
                        <a:pt x="141889" y="688510"/>
                        <a:pt x="142603" y="687799"/>
                        <a:pt x="142603" y="687088"/>
                      </a:cubicBezTo>
                      <a:cubicBezTo>
                        <a:pt x="142603" y="687088"/>
                        <a:pt x="142603" y="687088"/>
                        <a:pt x="163300" y="665046"/>
                      </a:cubicBezTo>
                      <a:cubicBezTo>
                        <a:pt x="164013" y="665046"/>
                        <a:pt x="164727" y="664335"/>
                        <a:pt x="165441" y="664335"/>
                      </a:cubicBezTo>
                      <a:cubicBezTo>
                        <a:pt x="166868" y="664335"/>
                        <a:pt x="168295" y="665757"/>
                        <a:pt x="168295" y="667179"/>
                      </a:cubicBezTo>
                      <a:cubicBezTo>
                        <a:pt x="168295" y="667179"/>
                        <a:pt x="168295" y="667179"/>
                        <a:pt x="170437" y="697042"/>
                      </a:cubicBezTo>
                      <a:cubicBezTo>
                        <a:pt x="170437" y="699175"/>
                        <a:pt x="171150" y="699886"/>
                        <a:pt x="172578" y="699886"/>
                      </a:cubicBezTo>
                      <a:cubicBezTo>
                        <a:pt x="173291" y="699886"/>
                        <a:pt x="173291" y="699886"/>
                        <a:pt x="174005" y="699886"/>
                      </a:cubicBezTo>
                      <a:cubicBezTo>
                        <a:pt x="174005" y="699886"/>
                        <a:pt x="174005" y="699886"/>
                        <a:pt x="199698" y="687088"/>
                      </a:cubicBezTo>
                      <a:cubicBezTo>
                        <a:pt x="200411" y="686377"/>
                        <a:pt x="200411" y="686377"/>
                        <a:pt x="201125" y="686377"/>
                      </a:cubicBezTo>
                      <a:cubicBezTo>
                        <a:pt x="202553" y="686377"/>
                        <a:pt x="203980" y="687799"/>
                        <a:pt x="203980" y="689932"/>
                      </a:cubicBezTo>
                      <a:cubicBezTo>
                        <a:pt x="203980" y="689932"/>
                        <a:pt x="203980" y="689932"/>
                        <a:pt x="195416" y="718373"/>
                      </a:cubicBezTo>
                      <a:cubicBezTo>
                        <a:pt x="194702" y="720506"/>
                        <a:pt x="196129" y="721928"/>
                        <a:pt x="198270" y="721928"/>
                      </a:cubicBezTo>
                      <a:cubicBezTo>
                        <a:pt x="198270" y="721928"/>
                        <a:pt x="198270" y="721928"/>
                        <a:pt x="228245" y="719084"/>
                      </a:cubicBezTo>
                      <a:cubicBezTo>
                        <a:pt x="230386" y="719084"/>
                        <a:pt x="231814" y="721217"/>
                        <a:pt x="230386" y="723350"/>
                      </a:cubicBezTo>
                      <a:cubicBezTo>
                        <a:pt x="230386" y="723350"/>
                        <a:pt x="230386" y="723350"/>
                        <a:pt x="213258" y="747525"/>
                      </a:cubicBezTo>
                      <a:cubicBezTo>
                        <a:pt x="211830" y="748947"/>
                        <a:pt x="213258" y="751080"/>
                        <a:pt x="214685" y="751791"/>
                      </a:cubicBezTo>
                      <a:cubicBezTo>
                        <a:pt x="214685" y="751791"/>
                        <a:pt x="214685" y="751791"/>
                        <a:pt x="243946" y="758901"/>
                      </a:cubicBezTo>
                      <a:cubicBezTo>
                        <a:pt x="246088" y="759612"/>
                        <a:pt x="246801" y="762456"/>
                        <a:pt x="244660" y="763879"/>
                      </a:cubicBezTo>
                      <a:cubicBezTo>
                        <a:pt x="244660" y="763879"/>
                        <a:pt x="244660" y="763879"/>
                        <a:pt x="219681" y="780943"/>
                      </a:cubicBezTo>
                      <a:cubicBezTo>
                        <a:pt x="218254" y="782365"/>
                        <a:pt x="218254" y="784498"/>
                        <a:pt x="219681" y="785920"/>
                      </a:cubicBezTo>
                      <a:cubicBezTo>
                        <a:pt x="219681" y="785920"/>
                        <a:pt x="219681" y="785920"/>
                        <a:pt x="244660" y="802274"/>
                      </a:cubicBezTo>
                      <a:cubicBezTo>
                        <a:pt x="246801" y="803696"/>
                        <a:pt x="246088" y="807251"/>
                        <a:pt x="243946" y="807251"/>
                      </a:cubicBezTo>
                      <a:cubicBezTo>
                        <a:pt x="243946" y="807251"/>
                        <a:pt x="243946" y="807251"/>
                        <a:pt x="214685" y="814361"/>
                      </a:cubicBezTo>
                      <a:cubicBezTo>
                        <a:pt x="213258" y="815072"/>
                        <a:pt x="211830" y="817205"/>
                        <a:pt x="213258" y="819338"/>
                      </a:cubicBezTo>
                      <a:cubicBezTo>
                        <a:pt x="213258" y="819338"/>
                        <a:pt x="213258" y="819338"/>
                        <a:pt x="230386" y="843513"/>
                      </a:cubicBezTo>
                      <a:cubicBezTo>
                        <a:pt x="231814" y="845646"/>
                        <a:pt x="230386" y="848490"/>
                        <a:pt x="228245" y="848490"/>
                      </a:cubicBezTo>
                      <a:cubicBezTo>
                        <a:pt x="228245" y="848490"/>
                        <a:pt x="228245" y="848490"/>
                        <a:pt x="198270" y="844935"/>
                      </a:cubicBezTo>
                      <a:cubicBezTo>
                        <a:pt x="196129" y="844935"/>
                        <a:pt x="194702" y="847068"/>
                        <a:pt x="195416" y="848490"/>
                      </a:cubicBezTo>
                      <a:cubicBezTo>
                        <a:pt x="195416" y="848490"/>
                        <a:pt x="195416" y="848490"/>
                        <a:pt x="203980" y="876931"/>
                      </a:cubicBezTo>
                      <a:cubicBezTo>
                        <a:pt x="203980" y="879064"/>
                        <a:pt x="202553" y="880486"/>
                        <a:pt x="201125" y="880486"/>
                      </a:cubicBezTo>
                      <a:cubicBezTo>
                        <a:pt x="200411" y="880486"/>
                        <a:pt x="200411" y="880486"/>
                        <a:pt x="199698" y="880486"/>
                      </a:cubicBezTo>
                      <a:cubicBezTo>
                        <a:pt x="199698" y="880486"/>
                        <a:pt x="199698" y="880486"/>
                        <a:pt x="174005" y="867688"/>
                      </a:cubicBezTo>
                      <a:cubicBezTo>
                        <a:pt x="173291" y="866977"/>
                        <a:pt x="173291" y="866977"/>
                        <a:pt x="172578" y="866977"/>
                      </a:cubicBezTo>
                      <a:cubicBezTo>
                        <a:pt x="171150" y="866977"/>
                        <a:pt x="170437" y="868399"/>
                        <a:pt x="170437" y="869821"/>
                      </a:cubicBezTo>
                      <a:cubicBezTo>
                        <a:pt x="170437" y="869821"/>
                        <a:pt x="170437" y="869821"/>
                        <a:pt x="168295" y="898973"/>
                      </a:cubicBezTo>
                      <a:cubicBezTo>
                        <a:pt x="168295" y="901106"/>
                        <a:pt x="166868" y="901817"/>
                        <a:pt x="165441" y="901817"/>
                      </a:cubicBezTo>
                      <a:cubicBezTo>
                        <a:pt x="164727" y="901817"/>
                        <a:pt x="164013" y="901817"/>
                        <a:pt x="163300" y="901106"/>
                      </a:cubicBezTo>
                      <a:cubicBezTo>
                        <a:pt x="163300" y="901106"/>
                        <a:pt x="163300" y="901106"/>
                        <a:pt x="142603" y="879775"/>
                      </a:cubicBezTo>
                      <a:cubicBezTo>
                        <a:pt x="142603" y="879064"/>
                        <a:pt x="141889" y="879064"/>
                        <a:pt x="141175" y="879064"/>
                      </a:cubicBezTo>
                      <a:cubicBezTo>
                        <a:pt x="139748" y="879064"/>
                        <a:pt x="139034" y="879775"/>
                        <a:pt x="138321" y="880486"/>
                      </a:cubicBezTo>
                      <a:cubicBezTo>
                        <a:pt x="138321" y="880486"/>
                        <a:pt x="138321" y="880486"/>
                        <a:pt x="126188" y="907505"/>
                      </a:cubicBezTo>
                      <a:cubicBezTo>
                        <a:pt x="125474" y="908927"/>
                        <a:pt x="124760" y="909638"/>
                        <a:pt x="123333" y="909638"/>
                      </a:cubicBezTo>
                      <a:cubicBezTo>
                        <a:pt x="122619" y="909638"/>
                        <a:pt x="121192" y="908927"/>
                        <a:pt x="121192" y="907505"/>
                      </a:cubicBezTo>
                      <a:cubicBezTo>
                        <a:pt x="121192" y="907505"/>
                        <a:pt x="121192" y="907505"/>
                        <a:pt x="109059" y="880486"/>
                      </a:cubicBezTo>
                      <a:cubicBezTo>
                        <a:pt x="108346" y="879775"/>
                        <a:pt x="107632" y="879064"/>
                        <a:pt x="106205" y="879064"/>
                      </a:cubicBezTo>
                      <a:cubicBezTo>
                        <a:pt x="105491" y="879064"/>
                        <a:pt x="104777" y="879064"/>
                        <a:pt x="104063" y="879775"/>
                      </a:cubicBezTo>
                      <a:cubicBezTo>
                        <a:pt x="104063" y="879775"/>
                        <a:pt x="104063" y="879775"/>
                        <a:pt x="82653" y="901106"/>
                      </a:cubicBezTo>
                      <a:cubicBezTo>
                        <a:pt x="82653" y="901817"/>
                        <a:pt x="81939" y="901817"/>
                        <a:pt x="81225" y="901817"/>
                      </a:cubicBezTo>
                      <a:cubicBezTo>
                        <a:pt x="79798" y="901817"/>
                        <a:pt x="78371" y="901106"/>
                        <a:pt x="78371" y="898973"/>
                      </a:cubicBezTo>
                      <a:cubicBezTo>
                        <a:pt x="78371" y="898973"/>
                        <a:pt x="78371" y="898973"/>
                        <a:pt x="76230" y="869821"/>
                      </a:cubicBezTo>
                      <a:cubicBezTo>
                        <a:pt x="76230" y="868399"/>
                        <a:pt x="74802" y="866977"/>
                        <a:pt x="73375" y="866977"/>
                      </a:cubicBezTo>
                      <a:cubicBezTo>
                        <a:pt x="72661" y="866977"/>
                        <a:pt x="72661" y="866977"/>
                        <a:pt x="71947" y="867688"/>
                      </a:cubicBezTo>
                      <a:cubicBezTo>
                        <a:pt x="71947" y="867688"/>
                        <a:pt x="71947" y="867688"/>
                        <a:pt x="46254" y="880486"/>
                      </a:cubicBezTo>
                      <a:cubicBezTo>
                        <a:pt x="45541" y="880486"/>
                        <a:pt x="44827" y="880486"/>
                        <a:pt x="44827" y="880486"/>
                      </a:cubicBezTo>
                      <a:cubicBezTo>
                        <a:pt x="42686" y="880486"/>
                        <a:pt x="41258" y="879064"/>
                        <a:pt x="41972" y="876931"/>
                      </a:cubicBezTo>
                      <a:cubicBezTo>
                        <a:pt x="41972" y="876931"/>
                        <a:pt x="41972" y="876931"/>
                        <a:pt x="50536" y="848490"/>
                      </a:cubicBezTo>
                      <a:cubicBezTo>
                        <a:pt x="50536" y="847068"/>
                        <a:pt x="49109" y="844935"/>
                        <a:pt x="47682" y="844935"/>
                      </a:cubicBezTo>
                      <a:cubicBezTo>
                        <a:pt x="46968" y="844935"/>
                        <a:pt x="46968" y="844935"/>
                        <a:pt x="46968" y="844935"/>
                      </a:cubicBezTo>
                      <a:cubicBezTo>
                        <a:pt x="46968" y="844935"/>
                        <a:pt x="46968" y="844935"/>
                        <a:pt x="17707" y="848490"/>
                      </a:cubicBezTo>
                      <a:cubicBezTo>
                        <a:pt x="14852" y="848490"/>
                        <a:pt x="13425" y="845646"/>
                        <a:pt x="14852" y="843513"/>
                      </a:cubicBezTo>
                      <a:cubicBezTo>
                        <a:pt x="14852" y="843513"/>
                        <a:pt x="14852" y="843513"/>
                        <a:pt x="32694" y="819338"/>
                      </a:cubicBezTo>
                      <a:cubicBezTo>
                        <a:pt x="33408" y="817205"/>
                        <a:pt x="32694" y="815072"/>
                        <a:pt x="30553" y="814361"/>
                      </a:cubicBezTo>
                      <a:cubicBezTo>
                        <a:pt x="30553" y="814361"/>
                        <a:pt x="30553" y="814361"/>
                        <a:pt x="2006" y="807251"/>
                      </a:cubicBezTo>
                      <a:cubicBezTo>
                        <a:pt x="-136" y="807251"/>
                        <a:pt x="-849" y="803696"/>
                        <a:pt x="1292" y="802274"/>
                      </a:cubicBezTo>
                      <a:cubicBezTo>
                        <a:pt x="25557" y="785920"/>
                        <a:pt x="25557" y="785920"/>
                        <a:pt x="25557" y="785920"/>
                      </a:cubicBezTo>
                      <a:cubicBezTo>
                        <a:pt x="27698" y="784498"/>
                        <a:pt x="27698" y="782365"/>
                        <a:pt x="25557" y="780943"/>
                      </a:cubicBezTo>
                      <a:cubicBezTo>
                        <a:pt x="25557" y="780943"/>
                        <a:pt x="25557" y="780943"/>
                        <a:pt x="1292" y="763879"/>
                      </a:cubicBezTo>
                      <a:cubicBezTo>
                        <a:pt x="-849" y="762456"/>
                        <a:pt x="-136" y="759612"/>
                        <a:pt x="2006" y="758901"/>
                      </a:cubicBezTo>
                      <a:cubicBezTo>
                        <a:pt x="2006" y="758901"/>
                        <a:pt x="2006" y="758901"/>
                        <a:pt x="30553" y="751791"/>
                      </a:cubicBezTo>
                      <a:cubicBezTo>
                        <a:pt x="32694" y="751080"/>
                        <a:pt x="33408" y="748947"/>
                        <a:pt x="32694" y="747525"/>
                      </a:cubicBezTo>
                      <a:cubicBezTo>
                        <a:pt x="32694" y="747525"/>
                        <a:pt x="32694" y="747525"/>
                        <a:pt x="14852" y="723350"/>
                      </a:cubicBezTo>
                      <a:cubicBezTo>
                        <a:pt x="13425" y="721217"/>
                        <a:pt x="14852" y="719084"/>
                        <a:pt x="17707" y="719084"/>
                      </a:cubicBezTo>
                      <a:cubicBezTo>
                        <a:pt x="17707" y="719084"/>
                        <a:pt x="17707" y="719084"/>
                        <a:pt x="46968" y="721928"/>
                      </a:cubicBezTo>
                      <a:cubicBezTo>
                        <a:pt x="47682" y="721928"/>
                        <a:pt x="47682" y="721928"/>
                        <a:pt x="47682" y="721928"/>
                      </a:cubicBezTo>
                      <a:cubicBezTo>
                        <a:pt x="49109" y="721928"/>
                        <a:pt x="50536" y="720506"/>
                        <a:pt x="50536" y="718373"/>
                      </a:cubicBezTo>
                      <a:cubicBezTo>
                        <a:pt x="50536" y="718373"/>
                        <a:pt x="50536" y="718373"/>
                        <a:pt x="41972" y="689932"/>
                      </a:cubicBezTo>
                      <a:cubicBezTo>
                        <a:pt x="41258" y="687799"/>
                        <a:pt x="42686" y="686377"/>
                        <a:pt x="44827" y="686377"/>
                      </a:cubicBezTo>
                      <a:cubicBezTo>
                        <a:pt x="44827" y="686377"/>
                        <a:pt x="45541" y="686377"/>
                        <a:pt x="46254" y="687088"/>
                      </a:cubicBezTo>
                      <a:cubicBezTo>
                        <a:pt x="46254" y="687088"/>
                        <a:pt x="46254" y="687088"/>
                        <a:pt x="71947" y="699886"/>
                      </a:cubicBezTo>
                      <a:cubicBezTo>
                        <a:pt x="72661" y="699886"/>
                        <a:pt x="72661" y="699886"/>
                        <a:pt x="73375" y="699886"/>
                      </a:cubicBezTo>
                      <a:cubicBezTo>
                        <a:pt x="74802" y="699886"/>
                        <a:pt x="76230" y="699175"/>
                        <a:pt x="76230" y="697042"/>
                      </a:cubicBezTo>
                      <a:cubicBezTo>
                        <a:pt x="76230" y="697042"/>
                        <a:pt x="76230" y="697042"/>
                        <a:pt x="78371" y="667179"/>
                      </a:cubicBezTo>
                      <a:cubicBezTo>
                        <a:pt x="78371" y="665757"/>
                        <a:pt x="79798" y="664335"/>
                        <a:pt x="81225" y="664335"/>
                      </a:cubicBezTo>
                      <a:cubicBezTo>
                        <a:pt x="81939" y="664335"/>
                        <a:pt x="82653" y="665046"/>
                        <a:pt x="82653" y="665046"/>
                      </a:cubicBezTo>
                      <a:cubicBezTo>
                        <a:pt x="82653" y="665046"/>
                        <a:pt x="82653" y="665046"/>
                        <a:pt x="104063" y="687088"/>
                      </a:cubicBezTo>
                      <a:cubicBezTo>
                        <a:pt x="104777" y="687799"/>
                        <a:pt x="105491" y="688510"/>
                        <a:pt x="106205" y="688510"/>
                      </a:cubicBezTo>
                      <a:cubicBezTo>
                        <a:pt x="107632" y="688510"/>
                        <a:pt x="108346" y="687799"/>
                        <a:pt x="109059" y="686377"/>
                      </a:cubicBezTo>
                      <a:cubicBezTo>
                        <a:pt x="109059" y="686377"/>
                        <a:pt x="109059" y="686377"/>
                        <a:pt x="121192" y="658647"/>
                      </a:cubicBezTo>
                      <a:cubicBezTo>
                        <a:pt x="121192" y="657936"/>
                        <a:pt x="122619" y="657225"/>
                        <a:pt x="123333" y="657225"/>
                      </a:cubicBezTo>
                      <a:close/>
                      <a:moveTo>
                        <a:pt x="69521" y="517525"/>
                      </a:moveTo>
                      <a:cubicBezTo>
                        <a:pt x="609820" y="517525"/>
                        <a:pt x="609820" y="517525"/>
                        <a:pt x="609820" y="517525"/>
                      </a:cubicBezTo>
                      <a:cubicBezTo>
                        <a:pt x="619086" y="517525"/>
                        <a:pt x="626214" y="524618"/>
                        <a:pt x="626214" y="533839"/>
                      </a:cubicBezTo>
                      <a:cubicBezTo>
                        <a:pt x="626214" y="543061"/>
                        <a:pt x="619086" y="550863"/>
                        <a:pt x="609820" y="550863"/>
                      </a:cubicBezTo>
                      <a:cubicBezTo>
                        <a:pt x="69521" y="550863"/>
                        <a:pt x="69521" y="550863"/>
                        <a:pt x="69521" y="550863"/>
                      </a:cubicBezTo>
                      <a:cubicBezTo>
                        <a:pt x="60254" y="550863"/>
                        <a:pt x="53126" y="543061"/>
                        <a:pt x="53126" y="533839"/>
                      </a:cubicBezTo>
                      <a:cubicBezTo>
                        <a:pt x="53126" y="524618"/>
                        <a:pt x="60254" y="517525"/>
                        <a:pt x="69521" y="517525"/>
                      </a:cubicBezTo>
                      <a:close/>
                      <a:moveTo>
                        <a:pt x="69521" y="388938"/>
                      </a:moveTo>
                      <a:cubicBezTo>
                        <a:pt x="609820" y="388938"/>
                        <a:pt x="609820" y="388938"/>
                        <a:pt x="609820" y="388938"/>
                      </a:cubicBezTo>
                      <a:cubicBezTo>
                        <a:pt x="619086" y="388938"/>
                        <a:pt x="626214" y="396154"/>
                        <a:pt x="626214" y="404092"/>
                      </a:cubicBezTo>
                      <a:cubicBezTo>
                        <a:pt x="626214" y="414194"/>
                        <a:pt x="619086" y="420688"/>
                        <a:pt x="609820" y="420688"/>
                      </a:cubicBezTo>
                      <a:cubicBezTo>
                        <a:pt x="69521" y="420688"/>
                        <a:pt x="69521" y="420688"/>
                        <a:pt x="69521" y="420688"/>
                      </a:cubicBezTo>
                      <a:cubicBezTo>
                        <a:pt x="60254" y="420688"/>
                        <a:pt x="53126" y="414194"/>
                        <a:pt x="53126" y="404092"/>
                      </a:cubicBezTo>
                      <a:cubicBezTo>
                        <a:pt x="53126" y="396154"/>
                        <a:pt x="60254" y="388938"/>
                        <a:pt x="69521" y="388938"/>
                      </a:cubicBezTo>
                      <a:close/>
                      <a:moveTo>
                        <a:pt x="69521" y="257175"/>
                      </a:moveTo>
                      <a:cubicBezTo>
                        <a:pt x="609820" y="257175"/>
                        <a:pt x="609820" y="257175"/>
                        <a:pt x="609820" y="257175"/>
                      </a:cubicBezTo>
                      <a:cubicBezTo>
                        <a:pt x="619086" y="257175"/>
                        <a:pt x="626214" y="264451"/>
                        <a:pt x="626214" y="276093"/>
                      </a:cubicBezTo>
                      <a:cubicBezTo>
                        <a:pt x="626214" y="285552"/>
                        <a:pt x="619086" y="292100"/>
                        <a:pt x="609820" y="292100"/>
                      </a:cubicBezTo>
                      <a:cubicBezTo>
                        <a:pt x="69521" y="292100"/>
                        <a:pt x="69521" y="292100"/>
                        <a:pt x="69521" y="292100"/>
                      </a:cubicBezTo>
                      <a:cubicBezTo>
                        <a:pt x="60254" y="292100"/>
                        <a:pt x="53126" y="285552"/>
                        <a:pt x="53126" y="276093"/>
                      </a:cubicBezTo>
                      <a:cubicBezTo>
                        <a:pt x="53126" y="264451"/>
                        <a:pt x="60254" y="257175"/>
                        <a:pt x="69521" y="257175"/>
                      </a:cubicBezTo>
                      <a:close/>
                      <a:moveTo>
                        <a:pt x="69521" y="130175"/>
                      </a:moveTo>
                      <a:cubicBezTo>
                        <a:pt x="609820" y="130175"/>
                        <a:pt x="609820" y="130175"/>
                        <a:pt x="609820" y="130175"/>
                      </a:cubicBezTo>
                      <a:cubicBezTo>
                        <a:pt x="619086" y="130175"/>
                        <a:pt x="626214" y="137391"/>
                        <a:pt x="626214" y="145329"/>
                      </a:cubicBezTo>
                      <a:cubicBezTo>
                        <a:pt x="626214" y="153988"/>
                        <a:pt x="619086" y="161925"/>
                        <a:pt x="609820" y="161925"/>
                      </a:cubicBezTo>
                      <a:cubicBezTo>
                        <a:pt x="69521" y="161925"/>
                        <a:pt x="69521" y="161925"/>
                        <a:pt x="69521" y="161925"/>
                      </a:cubicBezTo>
                      <a:cubicBezTo>
                        <a:pt x="60254" y="161925"/>
                        <a:pt x="53126" y="153988"/>
                        <a:pt x="53126" y="145329"/>
                      </a:cubicBezTo>
                      <a:cubicBezTo>
                        <a:pt x="53126" y="137391"/>
                        <a:pt x="60254" y="130175"/>
                        <a:pt x="69521" y="130175"/>
                      </a:cubicBezTo>
                      <a:close/>
                      <a:moveTo>
                        <a:pt x="69521" y="0"/>
                      </a:moveTo>
                      <a:cubicBezTo>
                        <a:pt x="609820" y="0"/>
                        <a:pt x="609820" y="0"/>
                        <a:pt x="609820" y="0"/>
                      </a:cubicBezTo>
                      <a:cubicBezTo>
                        <a:pt x="619086" y="0"/>
                        <a:pt x="626214" y="7056"/>
                        <a:pt x="626214" y="16228"/>
                      </a:cubicBezTo>
                      <a:cubicBezTo>
                        <a:pt x="626214" y="24695"/>
                        <a:pt x="619086" y="31750"/>
                        <a:pt x="609820" y="31750"/>
                      </a:cubicBezTo>
                      <a:cubicBezTo>
                        <a:pt x="69521" y="31750"/>
                        <a:pt x="69521" y="31750"/>
                        <a:pt x="69521" y="31750"/>
                      </a:cubicBezTo>
                      <a:cubicBezTo>
                        <a:pt x="60254" y="31750"/>
                        <a:pt x="53126" y="24695"/>
                        <a:pt x="53126" y="16228"/>
                      </a:cubicBezTo>
                      <a:cubicBezTo>
                        <a:pt x="53126" y="7056"/>
                        <a:pt x="60254" y="0"/>
                        <a:pt x="69521" y="0"/>
                      </a:cubicBez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pPr>
                    <a:defRPr/>
                  </a:pPr>
                  <a:endParaRPr lang="en-US" kern="0">
                    <a:solidFill>
                      <a:srgbClr val="000000"/>
                    </a:solidFill>
                    <a:latin typeface="Trebuchet MS"/>
                    <a:cs typeface="Times New Roman" pitchFamily="18" charset="0"/>
                  </a:endParaRPr>
                </a:p>
              </p:txBody>
            </p:sp>
            <p:sp>
              <p:nvSpPr>
                <p:cNvPr id="39" name="Freeform 11">
                  <a:extLst>
                    <a:ext uri="{FF2B5EF4-FFF2-40B4-BE49-F238E27FC236}">
                      <a16:creationId xmlns:a16="http://schemas.microsoft.com/office/drawing/2014/main" id="{49AF0FF2-8B33-D7C6-329E-A1A2771C8E37}"/>
                    </a:ext>
                  </a:extLst>
                </p:cNvPr>
                <p:cNvSpPr>
                  <a:spLocks/>
                </p:cNvSpPr>
                <p:nvPr/>
              </p:nvSpPr>
              <p:spPr bwMode="auto">
                <a:xfrm>
                  <a:off x="5648325" y="2890838"/>
                  <a:ext cx="895350" cy="1185863"/>
                </a:xfrm>
                <a:custGeom>
                  <a:avLst/>
                  <a:gdLst>
                    <a:gd name="connsiteX0" fmla="*/ 390360 w 895350"/>
                    <a:gd name="connsiteY0" fmla="*/ 1025525 h 1185863"/>
                    <a:gd name="connsiteX1" fmla="*/ 757403 w 895350"/>
                    <a:gd name="connsiteY1" fmla="*/ 1025525 h 1185863"/>
                    <a:gd name="connsiteX2" fmla="*/ 773113 w 895350"/>
                    <a:gd name="connsiteY2" fmla="*/ 1040957 h 1185863"/>
                    <a:gd name="connsiteX3" fmla="*/ 757403 w 895350"/>
                    <a:gd name="connsiteY3" fmla="*/ 1055688 h 1185863"/>
                    <a:gd name="connsiteX4" fmla="*/ 390360 w 895350"/>
                    <a:gd name="connsiteY4" fmla="*/ 1055688 h 1185863"/>
                    <a:gd name="connsiteX5" fmla="*/ 374650 w 895350"/>
                    <a:gd name="connsiteY5" fmla="*/ 1040957 h 1185863"/>
                    <a:gd name="connsiteX6" fmla="*/ 390360 w 895350"/>
                    <a:gd name="connsiteY6" fmla="*/ 1025525 h 1185863"/>
                    <a:gd name="connsiteX7" fmla="*/ 509564 w 895350"/>
                    <a:gd name="connsiteY7" fmla="*/ 885825 h 1185863"/>
                    <a:gd name="connsiteX8" fmla="*/ 513846 w 895350"/>
                    <a:gd name="connsiteY8" fmla="*/ 890771 h 1185863"/>
                    <a:gd name="connsiteX9" fmla="*/ 518129 w 895350"/>
                    <a:gd name="connsiteY9" fmla="*/ 906314 h 1185863"/>
                    <a:gd name="connsiteX10" fmla="*/ 551675 w 895350"/>
                    <a:gd name="connsiteY10" fmla="*/ 979087 h 1185863"/>
                    <a:gd name="connsiteX11" fmla="*/ 563809 w 895350"/>
                    <a:gd name="connsiteY11" fmla="*/ 965663 h 1185863"/>
                    <a:gd name="connsiteX12" fmla="*/ 579512 w 895350"/>
                    <a:gd name="connsiteY12" fmla="*/ 947293 h 1185863"/>
                    <a:gd name="connsiteX13" fmla="*/ 580226 w 895350"/>
                    <a:gd name="connsiteY13" fmla="*/ 945880 h 1185863"/>
                    <a:gd name="connsiteX14" fmla="*/ 581653 w 895350"/>
                    <a:gd name="connsiteY14" fmla="*/ 944467 h 1185863"/>
                    <a:gd name="connsiteX15" fmla="*/ 593787 w 895350"/>
                    <a:gd name="connsiteY15" fmla="*/ 936695 h 1185863"/>
                    <a:gd name="connsiteX16" fmla="*/ 594501 w 895350"/>
                    <a:gd name="connsiteY16" fmla="*/ 935989 h 1185863"/>
                    <a:gd name="connsiteX17" fmla="*/ 595929 w 895350"/>
                    <a:gd name="connsiteY17" fmla="*/ 935989 h 1185863"/>
                    <a:gd name="connsiteX18" fmla="*/ 625906 w 895350"/>
                    <a:gd name="connsiteY18" fmla="*/ 945880 h 1185863"/>
                    <a:gd name="connsiteX19" fmla="*/ 629475 w 895350"/>
                    <a:gd name="connsiteY19" fmla="*/ 949413 h 1185863"/>
                    <a:gd name="connsiteX20" fmla="*/ 673015 w 895350"/>
                    <a:gd name="connsiteY20" fmla="*/ 935989 h 1185863"/>
                    <a:gd name="connsiteX21" fmla="*/ 676583 w 895350"/>
                    <a:gd name="connsiteY21" fmla="*/ 931749 h 1185863"/>
                    <a:gd name="connsiteX22" fmla="*/ 742963 w 895350"/>
                    <a:gd name="connsiteY22" fmla="*/ 902782 h 1185863"/>
                    <a:gd name="connsiteX23" fmla="*/ 755811 w 895350"/>
                    <a:gd name="connsiteY23" fmla="*/ 919032 h 1185863"/>
                    <a:gd name="connsiteX24" fmla="*/ 738680 w 895350"/>
                    <a:gd name="connsiteY24" fmla="*/ 931749 h 1185863"/>
                    <a:gd name="connsiteX25" fmla="*/ 697282 w 895350"/>
                    <a:gd name="connsiteY25" fmla="*/ 954358 h 1185863"/>
                    <a:gd name="connsiteX26" fmla="*/ 693714 w 895350"/>
                    <a:gd name="connsiteY26" fmla="*/ 957891 h 1185863"/>
                    <a:gd name="connsiteX27" fmla="*/ 612345 w 895350"/>
                    <a:gd name="connsiteY27" fmla="*/ 973435 h 1185863"/>
                    <a:gd name="connsiteX28" fmla="*/ 605921 w 895350"/>
                    <a:gd name="connsiteY28" fmla="*/ 968489 h 1185863"/>
                    <a:gd name="connsiteX29" fmla="*/ 603066 w 895350"/>
                    <a:gd name="connsiteY29" fmla="*/ 966369 h 1185863"/>
                    <a:gd name="connsiteX30" fmla="*/ 602352 w 895350"/>
                    <a:gd name="connsiteY30" fmla="*/ 967076 h 1185863"/>
                    <a:gd name="connsiteX31" fmla="*/ 586650 w 895350"/>
                    <a:gd name="connsiteY31" fmla="*/ 984739 h 1185863"/>
                    <a:gd name="connsiteX32" fmla="*/ 571661 w 895350"/>
                    <a:gd name="connsiteY32" fmla="*/ 1002402 h 1185863"/>
                    <a:gd name="connsiteX33" fmla="*/ 555958 w 895350"/>
                    <a:gd name="connsiteY33" fmla="*/ 1013000 h 1185863"/>
                    <a:gd name="connsiteX34" fmla="*/ 553817 w 895350"/>
                    <a:gd name="connsiteY34" fmla="*/ 1013000 h 1185863"/>
                    <a:gd name="connsiteX35" fmla="*/ 552389 w 895350"/>
                    <a:gd name="connsiteY35" fmla="*/ 1013000 h 1185863"/>
                    <a:gd name="connsiteX36" fmla="*/ 533118 w 895350"/>
                    <a:gd name="connsiteY36" fmla="*/ 1003815 h 1185863"/>
                    <a:gd name="connsiteX37" fmla="*/ 530976 w 895350"/>
                    <a:gd name="connsiteY37" fmla="*/ 1001696 h 1185863"/>
                    <a:gd name="connsiteX38" fmla="*/ 530976 w 895350"/>
                    <a:gd name="connsiteY38" fmla="*/ 1000989 h 1185863"/>
                    <a:gd name="connsiteX39" fmla="*/ 496002 w 895350"/>
                    <a:gd name="connsiteY39" fmla="*/ 938108 h 1185863"/>
                    <a:gd name="connsiteX40" fmla="*/ 415347 w 895350"/>
                    <a:gd name="connsiteY40" fmla="*/ 1009467 h 1185863"/>
                    <a:gd name="connsiteX41" fmla="*/ 394648 w 895350"/>
                    <a:gd name="connsiteY41" fmla="*/ 1006641 h 1185863"/>
                    <a:gd name="connsiteX42" fmla="*/ 396790 w 895350"/>
                    <a:gd name="connsiteY42" fmla="*/ 985446 h 1185863"/>
                    <a:gd name="connsiteX43" fmla="*/ 491720 w 895350"/>
                    <a:gd name="connsiteY43" fmla="*/ 899249 h 1185863"/>
                    <a:gd name="connsiteX44" fmla="*/ 503140 w 895350"/>
                    <a:gd name="connsiteY44" fmla="*/ 887945 h 1185863"/>
                    <a:gd name="connsiteX45" fmla="*/ 509564 w 895350"/>
                    <a:gd name="connsiteY45" fmla="*/ 885825 h 1185863"/>
                    <a:gd name="connsiteX46" fmla="*/ 31750 w 895350"/>
                    <a:gd name="connsiteY46" fmla="*/ 31750 h 1185863"/>
                    <a:gd name="connsiteX47" fmla="*/ 31750 w 895350"/>
                    <a:gd name="connsiteY47" fmla="*/ 1154113 h 1185863"/>
                    <a:gd name="connsiteX48" fmla="*/ 863600 w 895350"/>
                    <a:gd name="connsiteY48" fmla="*/ 1154113 h 1185863"/>
                    <a:gd name="connsiteX49" fmla="*/ 863600 w 895350"/>
                    <a:gd name="connsiteY49" fmla="*/ 31750 h 1185863"/>
                    <a:gd name="connsiteX50" fmla="*/ 31750 w 895350"/>
                    <a:gd name="connsiteY50" fmla="*/ 31750 h 1185863"/>
                    <a:gd name="connsiteX51" fmla="*/ 15708 w 895350"/>
                    <a:gd name="connsiteY51" fmla="*/ 0 h 1185863"/>
                    <a:gd name="connsiteX52" fmla="*/ 879642 w 895350"/>
                    <a:gd name="connsiteY52" fmla="*/ 0 h 1185863"/>
                    <a:gd name="connsiteX53" fmla="*/ 895350 w 895350"/>
                    <a:gd name="connsiteY53" fmla="*/ 15697 h 1185863"/>
                    <a:gd name="connsiteX54" fmla="*/ 895350 w 895350"/>
                    <a:gd name="connsiteY54" fmla="*/ 1170166 h 1185863"/>
                    <a:gd name="connsiteX55" fmla="*/ 879642 w 895350"/>
                    <a:gd name="connsiteY55" fmla="*/ 1185863 h 1185863"/>
                    <a:gd name="connsiteX56" fmla="*/ 15708 w 895350"/>
                    <a:gd name="connsiteY56" fmla="*/ 1185863 h 1185863"/>
                    <a:gd name="connsiteX57" fmla="*/ 0 w 895350"/>
                    <a:gd name="connsiteY57" fmla="*/ 1170166 h 1185863"/>
                    <a:gd name="connsiteX58" fmla="*/ 0 w 895350"/>
                    <a:gd name="connsiteY58" fmla="*/ 15697 h 1185863"/>
                    <a:gd name="connsiteX59" fmla="*/ 15708 w 895350"/>
                    <a:gd name="connsiteY59" fmla="*/ 0 h 118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895350" h="1185863">
                      <a:moveTo>
                        <a:pt x="390360" y="1025525"/>
                      </a:moveTo>
                      <a:cubicBezTo>
                        <a:pt x="646005" y="1025525"/>
                        <a:pt x="757403" y="1025525"/>
                        <a:pt x="757403" y="1025525"/>
                      </a:cubicBezTo>
                      <a:cubicBezTo>
                        <a:pt x="765972" y="1025525"/>
                        <a:pt x="773113" y="1031838"/>
                        <a:pt x="773113" y="1040957"/>
                      </a:cubicBezTo>
                      <a:cubicBezTo>
                        <a:pt x="773113" y="1049375"/>
                        <a:pt x="765972" y="1055688"/>
                        <a:pt x="757403" y="1055688"/>
                      </a:cubicBezTo>
                      <a:cubicBezTo>
                        <a:pt x="462483" y="1055688"/>
                        <a:pt x="390360" y="1055688"/>
                        <a:pt x="390360" y="1055688"/>
                      </a:cubicBezTo>
                      <a:cubicBezTo>
                        <a:pt x="381791" y="1055688"/>
                        <a:pt x="374650" y="1049375"/>
                        <a:pt x="374650" y="1040957"/>
                      </a:cubicBezTo>
                      <a:cubicBezTo>
                        <a:pt x="374650" y="1031838"/>
                        <a:pt x="381791" y="1025525"/>
                        <a:pt x="390360" y="1025525"/>
                      </a:cubicBezTo>
                      <a:close/>
                      <a:moveTo>
                        <a:pt x="509564" y="885825"/>
                      </a:moveTo>
                      <a:cubicBezTo>
                        <a:pt x="511705" y="886532"/>
                        <a:pt x="513846" y="887945"/>
                        <a:pt x="513846" y="890771"/>
                      </a:cubicBezTo>
                      <a:cubicBezTo>
                        <a:pt x="513846" y="890771"/>
                        <a:pt x="513846" y="890771"/>
                        <a:pt x="518129" y="906314"/>
                      </a:cubicBezTo>
                      <a:cubicBezTo>
                        <a:pt x="523839" y="930336"/>
                        <a:pt x="535259" y="955771"/>
                        <a:pt x="551675" y="979087"/>
                      </a:cubicBezTo>
                      <a:cubicBezTo>
                        <a:pt x="555958" y="974848"/>
                        <a:pt x="559527" y="969902"/>
                        <a:pt x="563809" y="965663"/>
                      </a:cubicBezTo>
                      <a:cubicBezTo>
                        <a:pt x="569519" y="959304"/>
                        <a:pt x="574516" y="953652"/>
                        <a:pt x="579512" y="947293"/>
                      </a:cubicBezTo>
                      <a:cubicBezTo>
                        <a:pt x="580226" y="945880"/>
                        <a:pt x="580226" y="945880"/>
                        <a:pt x="580226" y="945880"/>
                      </a:cubicBezTo>
                      <a:cubicBezTo>
                        <a:pt x="580940" y="945880"/>
                        <a:pt x="581653" y="945173"/>
                        <a:pt x="581653" y="944467"/>
                      </a:cubicBezTo>
                      <a:cubicBezTo>
                        <a:pt x="583795" y="942347"/>
                        <a:pt x="588077" y="938108"/>
                        <a:pt x="593787" y="936695"/>
                      </a:cubicBezTo>
                      <a:cubicBezTo>
                        <a:pt x="594501" y="935989"/>
                        <a:pt x="594501" y="935989"/>
                        <a:pt x="594501" y="935989"/>
                      </a:cubicBezTo>
                      <a:cubicBezTo>
                        <a:pt x="595929" y="935989"/>
                        <a:pt x="595929" y="935989"/>
                        <a:pt x="595929" y="935989"/>
                      </a:cubicBezTo>
                      <a:cubicBezTo>
                        <a:pt x="609490" y="932456"/>
                        <a:pt x="619483" y="940934"/>
                        <a:pt x="625906" y="945880"/>
                      </a:cubicBezTo>
                      <a:cubicBezTo>
                        <a:pt x="627334" y="947293"/>
                        <a:pt x="628761" y="948706"/>
                        <a:pt x="629475" y="949413"/>
                      </a:cubicBezTo>
                      <a:cubicBezTo>
                        <a:pt x="640895" y="956478"/>
                        <a:pt x="660167" y="946586"/>
                        <a:pt x="673015" y="935989"/>
                      </a:cubicBezTo>
                      <a:cubicBezTo>
                        <a:pt x="674442" y="934576"/>
                        <a:pt x="675156" y="933162"/>
                        <a:pt x="676583" y="931749"/>
                      </a:cubicBezTo>
                      <a:cubicBezTo>
                        <a:pt x="695141" y="916912"/>
                        <a:pt x="715126" y="898543"/>
                        <a:pt x="742963" y="902782"/>
                      </a:cubicBezTo>
                      <a:cubicBezTo>
                        <a:pt x="751528" y="904195"/>
                        <a:pt x="757238" y="911967"/>
                        <a:pt x="755811" y="919032"/>
                      </a:cubicBezTo>
                      <a:cubicBezTo>
                        <a:pt x="754383" y="927510"/>
                        <a:pt x="746532" y="933162"/>
                        <a:pt x="738680" y="931749"/>
                      </a:cubicBezTo>
                      <a:cubicBezTo>
                        <a:pt x="725119" y="929630"/>
                        <a:pt x="711558" y="942347"/>
                        <a:pt x="697282" y="954358"/>
                      </a:cubicBezTo>
                      <a:cubicBezTo>
                        <a:pt x="695855" y="955771"/>
                        <a:pt x="695141" y="956478"/>
                        <a:pt x="693714" y="957891"/>
                      </a:cubicBezTo>
                      <a:cubicBezTo>
                        <a:pt x="663736" y="981913"/>
                        <a:pt x="633758" y="988272"/>
                        <a:pt x="612345" y="973435"/>
                      </a:cubicBezTo>
                      <a:cubicBezTo>
                        <a:pt x="609490" y="971315"/>
                        <a:pt x="608062" y="969902"/>
                        <a:pt x="605921" y="968489"/>
                      </a:cubicBezTo>
                      <a:cubicBezTo>
                        <a:pt x="605207" y="968489"/>
                        <a:pt x="603780" y="967076"/>
                        <a:pt x="603066" y="966369"/>
                      </a:cubicBezTo>
                      <a:cubicBezTo>
                        <a:pt x="603066" y="966369"/>
                        <a:pt x="603066" y="967076"/>
                        <a:pt x="602352" y="967076"/>
                      </a:cubicBezTo>
                      <a:cubicBezTo>
                        <a:pt x="597356" y="972021"/>
                        <a:pt x="592360" y="978380"/>
                        <a:pt x="586650" y="984739"/>
                      </a:cubicBezTo>
                      <a:cubicBezTo>
                        <a:pt x="582367" y="990391"/>
                        <a:pt x="576657" y="996043"/>
                        <a:pt x="571661" y="1002402"/>
                      </a:cubicBezTo>
                      <a:cubicBezTo>
                        <a:pt x="570233" y="1005228"/>
                        <a:pt x="564523" y="1010880"/>
                        <a:pt x="555958" y="1013000"/>
                      </a:cubicBezTo>
                      <a:cubicBezTo>
                        <a:pt x="555958" y="1013000"/>
                        <a:pt x="555958" y="1013000"/>
                        <a:pt x="553817" y="1013000"/>
                      </a:cubicBezTo>
                      <a:cubicBezTo>
                        <a:pt x="552389" y="1013000"/>
                        <a:pt x="552389" y="1013000"/>
                        <a:pt x="552389" y="1013000"/>
                      </a:cubicBezTo>
                      <a:cubicBezTo>
                        <a:pt x="542397" y="1013000"/>
                        <a:pt x="536686" y="1006641"/>
                        <a:pt x="533118" y="1003815"/>
                      </a:cubicBezTo>
                      <a:cubicBezTo>
                        <a:pt x="530976" y="1001696"/>
                        <a:pt x="530976" y="1001696"/>
                        <a:pt x="530976" y="1001696"/>
                      </a:cubicBezTo>
                      <a:cubicBezTo>
                        <a:pt x="530976" y="1000989"/>
                        <a:pt x="530976" y="1000989"/>
                        <a:pt x="530976" y="1000989"/>
                      </a:cubicBezTo>
                      <a:cubicBezTo>
                        <a:pt x="515987" y="981206"/>
                        <a:pt x="504567" y="960011"/>
                        <a:pt x="496002" y="938108"/>
                      </a:cubicBezTo>
                      <a:cubicBezTo>
                        <a:pt x="471021" y="964250"/>
                        <a:pt x="443898" y="987565"/>
                        <a:pt x="415347" y="1009467"/>
                      </a:cubicBezTo>
                      <a:cubicBezTo>
                        <a:pt x="408210" y="1014413"/>
                        <a:pt x="399645" y="1013000"/>
                        <a:pt x="394648" y="1006641"/>
                      </a:cubicBezTo>
                      <a:cubicBezTo>
                        <a:pt x="388938" y="1000283"/>
                        <a:pt x="390366" y="990391"/>
                        <a:pt x="396790" y="985446"/>
                      </a:cubicBezTo>
                      <a:cubicBezTo>
                        <a:pt x="430336" y="960717"/>
                        <a:pt x="462455" y="931043"/>
                        <a:pt x="491720" y="899249"/>
                      </a:cubicBezTo>
                      <a:cubicBezTo>
                        <a:pt x="491720" y="899249"/>
                        <a:pt x="491720" y="899249"/>
                        <a:pt x="503140" y="887945"/>
                      </a:cubicBezTo>
                      <a:cubicBezTo>
                        <a:pt x="505281" y="885825"/>
                        <a:pt x="507422" y="885825"/>
                        <a:pt x="509564" y="885825"/>
                      </a:cubicBezTo>
                      <a:close/>
                      <a:moveTo>
                        <a:pt x="31750" y="31750"/>
                      </a:moveTo>
                      <a:cubicBezTo>
                        <a:pt x="31750" y="31750"/>
                        <a:pt x="31750" y="31750"/>
                        <a:pt x="31750" y="1154113"/>
                      </a:cubicBezTo>
                      <a:cubicBezTo>
                        <a:pt x="31750" y="1154113"/>
                        <a:pt x="31750" y="1154113"/>
                        <a:pt x="863600" y="1154113"/>
                      </a:cubicBezTo>
                      <a:cubicBezTo>
                        <a:pt x="863600" y="1154113"/>
                        <a:pt x="863600" y="482693"/>
                        <a:pt x="863600" y="31750"/>
                      </a:cubicBezTo>
                      <a:cubicBezTo>
                        <a:pt x="863600" y="31750"/>
                        <a:pt x="863600" y="31750"/>
                        <a:pt x="31750" y="31750"/>
                      </a:cubicBezTo>
                      <a:close/>
                      <a:moveTo>
                        <a:pt x="15708" y="0"/>
                      </a:moveTo>
                      <a:cubicBezTo>
                        <a:pt x="15708" y="0"/>
                        <a:pt x="15708" y="0"/>
                        <a:pt x="879642" y="0"/>
                      </a:cubicBezTo>
                      <a:cubicBezTo>
                        <a:pt x="888924" y="0"/>
                        <a:pt x="895350" y="7135"/>
                        <a:pt x="895350" y="15697"/>
                      </a:cubicBezTo>
                      <a:cubicBezTo>
                        <a:pt x="895350" y="15697"/>
                        <a:pt x="895350" y="775592"/>
                        <a:pt x="895350" y="1170166"/>
                      </a:cubicBezTo>
                      <a:cubicBezTo>
                        <a:pt x="895350" y="1179442"/>
                        <a:pt x="888924" y="1185863"/>
                        <a:pt x="879642" y="1185863"/>
                      </a:cubicBezTo>
                      <a:cubicBezTo>
                        <a:pt x="879642" y="1185863"/>
                        <a:pt x="879642" y="1185863"/>
                        <a:pt x="15708" y="1185863"/>
                      </a:cubicBezTo>
                      <a:cubicBezTo>
                        <a:pt x="6426" y="1185863"/>
                        <a:pt x="0" y="1179442"/>
                        <a:pt x="0" y="1170166"/>
                      </a:cubicBezTo>
                      <a:cubicBezTo>
                        <a:pt x="0" y="1170166"/>
                        <a:pt x="0" y="1170166"/>
                        <a:pt x="0" y="15697"/>
                      </a:cubicBezTo>
                      <a:cubicBezTo>
                        <a:pt x="0" y="7135"/>
                        <a:pt x="6426" y="0"/>
                        <a:pt x="15708" y="0"/>
                      </a:cubicBezTo>
                      <a:close/>
                    </a:path>
                  </a:pathLst>
                </a:custGeom>
                <a:solidFill>
                  <a:srgbClr val="000B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pPr>
                    <a:defRPr/>
                  </a:pPr>
                  <a:endParaRPr lang="en-US" kern="0">
                    <a:solidFill>
                      <a:srgbClr val="000000"/>
                    </a:solidFill>
                    <a:latin typeface="Trebuchet MS"/>
                    <a:cs typeface="Times New Roman" pitchFamily="18" charset="0"/>
                  </a:endParaRPr>
                </a:p>
              </p:txBody>
            </p:sp>
          </p:grpSp>
        </p:grpSp>
        <p:pic>
          <p:nvPicPr>
            <p:cNvPr id="43" name="Picture 42">
              <a:extLst>
                <a:ext uri="{FF2B5EF4-FFF2-40B4-BE49-F238E27FC236}">
                  <a16:creationId xmlns:a16="http://schemas.microsoft.com/office/drawing/2014/main" id="{F18FC13B-5B73-28E8-07B9-83FA2927D55F}"/>
                </a:ext>
              </a:extLst>
            </p:cNvPr>
            <p:cNvPicPr>
              <a:picLocks noChangeAspect="1"/>
            </p:cNvPicPr>
            <p:nvPr/>
          </p:nvPicPr>
          <p:blipFill>
            <a:blip r:embed="rId4"/>
            <a:stretch>
              <a:fillRect/>
            </a:stretch>
          </p:blipFill>
          <p:spPr>
            <a:xfrm rot="5400000">
              <a:off x="3108493" y="3983114"/>
              <a:ext cx="281994" cy="835462"/>
            </a:xfrm>
            <a:prstGeom prst="rect">
              <a:avLst/>
            </a:prstGeom>
          </p:spPr>
        </p:pic>
        <p:pic>
          <p:nvPicPr>
            <p:cNvPr id="44" name="Picture 43">
              <a:extLst>
                <a:ext uri="{FF2B5EF4-FFF2-40B4-BE49-F238E27FC236}">
                  <a16:creationId xmlns:a16="http://schemas.microsoft.com/office/drawing/2014/main" id="{EE7BDBA3-A630-2925-9647-2C67096811FC}"/>
                </a:ext>
              </a:extLst>
            </p:cNvPr>
            <p:cNvPicPr>
              <a:picLocks noChangeAspect="1"/>
            </p:cNvPicPr>
            <p:nvPr/>
          </p:nvPicPr>
          <p:blipFill>
            <a:blip r:embed="rId5"/>
            <a:stretch>
              <a:fillRect/>
            </a:stretch>
          </p:blipFill>
          <p:spPr>
            <a:xfrm rot="5400000">
              <a:off x="5440246" y="4000084"/>
              <a:ext cx="272558" cy="801523"/>
            </a:xfrm>
            <a:prstGeom prst="rect">
              <a:avLst/>
            </a:prstGeom>
          </p:spPr>
        </p:pic>
        <p:grpSp>
          <p:nvGrpSpPr>
            <p:cNvPr id="58" name="Group 57">
              <a:extLst>
                <a:ext uri="{FF2B5EF4-FFF2-40B4-BE49-F238E27FC236}">
                  <a16:creationId xmlns:a16="http://schemas.microsoft.com/office/drawing/2014/main" id="{D703DD22-A2E7-0C51-1B43-AEA045A5F16A}"/>
                </a:ext>
              </a:extLst>
            </p:cNvPr>
            <p:cNvGrpSpPr>
              <a:grpSpLocks noChangeAspect="1"/>
            </p:cNvGrpSpPr>
            <p:nvPr/>
          </p:nvGrpSpPr>
          <p:grpSpPr>
            <a:xfrm>
              <a:off x="2871789" y="4793842"/>
              <a:ext cx="697492" cy="697492"/>
              <a:chOff x="5272088" y="2605088"/>
              <a:chExt cx="1646237" cy="1646237"/>
            </a:xfrm>
          </p:grpSpPr>
          <p:sp>
            <p:nvSpPr>
              <p:cNvPr id="59" name="AutoShape 3">
                <a:extLst>
                  <a:ext uri="{FF2B5EF4-FFF2-40B4-BE49-F238E27FC236}">
                    <a16:creationId xmlns:a16="http://schemas.microsoft.com/office/drawing/2014/main" id="{157A859F-D382-EDBC-A3FB-CAEF2871B635}"/>
                  </a:ext>
                </a:extLst>
              </p:cNvPr>
              <p:cNvSpPr>
                <a:spLocks noChangeAspect="1" noChangeArrowheads="1" noTextEdit="1"/>
              </p:cNvSpPr>
              <p:nvPr/>
            </p:nvSpPr>
            <p:spPr bwMode="auto">
              <a:xfrm>
                <a:off x="5272088" y="2605088"/>
                <a:ext cx="1646237" cy="164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defRPr/>
                </a:pPr>
                <a:endParaRPr lang="en-US" kern="0">
                  <a:solidFill>
                    <a:srgbClr val="000000"/>
                  </a:solidFill>
                  <a:latin typeface="Trebuchet MS"/>
                </a:endParaRPr>
              </a:p>
            </p:txBody>
          </p:sp>
          <p:grpSp>
            <p:nvGrpSpPr>
              <p:cNvPr id="60" name="Group 59">
                <a:extLst>
                  <a:ext uri="{FF2B5EF4-FFF2-40B4-BE49-F238E27FC236}">
                    <a16:creationId xmlns:a16="http://schemas.microsoft.com/office/drawing/2014/main" id="{1B03F2BB-F958-1D5C-50CB-1A0767A9EF2F}"/>
                  </a:ext>
                </a:extLst>
              </p:cNvPr>
              <p:cNvGrpSpPr/>
              <p:nvPr/>
            </p:nvGrpSpPr>
            <p:grpSpPr>
              <a:xfrm>
                <a:off x="5545138" y="2887663"/>
                <a:ext cx="1100137" cy="1192212"/>
                <a:chOff x="5545138" y="2887663"/>
                <a:chExt cx="1100137" cy="1192212"/>
              </a:xfrm>
            </p:grpSpPr>
            <p:sp>
              <p:nvSpPr>
                <p:cNvPr id="61" name="Freeform 35">
                  <a:extLst>
                    <a:ext uri="{FF2B5EF4-FFF2-40B4-BE49-F238E27FC236}">
                      <a16:creationId xmlns:a16="http://schemas.microsoft.com/office/drawing/2014/main" id="{795D953B-6987-940B-49D2-3ED536EBE3AA}"/>
                    </a:ext>
                  </a:extLst>
                </p:cNvPr>
                <p:cNvSpPr>
                  <a:spLocks/>
                </p:cNvSpPr>
                <p:nvPr/>
              </p:nvSpPr>
              <p:spPr bwMode="auto">
                <a:xfrm>
                  <a:off x="5545138" y="2887663"/>
                  <a:ext cx="1100137" cy="1192212"/>
                </a:xfrm>
                <a:custGeom>
                  <a:avLst/>
                  <a:gdLst>
                    <a:gd name="connsiteX0" fmla="*/ 31750 w 1100137"/>
                    <a:gd name="connsiteY0" fmla="*/ 280987 h 1192212"/>
                    <a:gd name="connsiteX1" fmla="*/ 31750 w 1100137"/>
                    <a:gd name="connsiteY1" fmla="*/ 1162049 h 1192212"/>
                    <a:gd name="connsiteX2" fmla="*/ 655637 w 1100137"/>
                    <a:gd name="connsiteY2" fmla="*/ 1162049 h 1192212"/>
                    <a:gd name="connsiteX3" fmla="*/ 655637 w 1100137"/>
                    <a:gd name="connsiteY3" fmla="*/ 1068387 h 1192212"/>
                    <a:gd name="connsiteX4" fmla="*/ 655637 w 1100137"/>
                    <a:gd name="connsiteY4" fmla="*/ 1052512 h 1192212"/>
                    <a:gd name="connsiteX5" fmla="*/ 655637 w 1100137"/>
                    <a:gd name="connsiteY5" fmla="*/ 1036637 h 1192212"/>
                    <a:gd name="connsiteX6" fmla="*/ 655637 w 1100137"/>
                    <a:gd name="connsiteY6" fmla="*/ 1025524 h 1192212"/>
                    <a:gd name="connsiteX7" fmla="*/ 655637 w 1100137"/>
                    <a:gd name="connsiteY7" fmla="*/ 1009649 h 1192212"/>
                    <a:gd name="connsiteX8" fmla="*/ 655637 w 1100137"/>
                    <a:gd name="connsiteY8" fmla="*/ 993774 h 1192212"/>
                    <a:gd name="connsiteX9" fmla="*/ 655637 w 1100137"/>
                    <a:gd name="connsiteY9" fmla="*/ 974724 h 1192212"/>
                    <a:gd name="connsiteX10" fmla="*/ 655637 w 1100137"/>
                    <a:gd name="connsiteY10" fmla="*/ 958849 h 1192212"/>
                    <a:gd name="connsiteX11" fmla="*/ 655637 w 1100137"/>
                    <a:gd name="connsiteY11" fmla="*/ 942974 h 1192212"/>
                    <a:gd name="connsiteX12" fmla="*/ 655637 w 1100137"/>
                    <a:gd name="connsiteY12" fmla="*/ 927099 h 1192212"/>
                    <a:gd name="connsiteX13" fmla="*/ 655637 w 1100137"/>
                    <a:gd name="connsiteY13" fmla="*/ 920749 h 1192212"/>
                    <a:gd name="connsiteX14" fmla="*/ 655637 w 1100137"/>
                    <a:gd name="connsiteY14" fmla="*/ 911224 h 1192212"/>
                    <a:gd name="connsiteX15" fmla="*/ 655637 w 1100137"/>
                    <a:gd name="connsiteY15" fmla="*/ 900112 h 1192212"/>
                    <a:gd name="connsiteX16" fmla="*/ 655637 w 1100137"/>
                    <a:gd name="connsiteY16" fmla="*/ 890587 h 1192212"/>
                    <a:gd name="connsiteX17" fmla="*/ 655637 w 1100137"/>
                    <a:gd name="connsiteY17" fmla="*/ 884237 h 1192212"/>
                    <a:gd name="connsiteX18" fmla="*/ 655637 w 1100137"/>
                    <a:gd name="connsiteY18" fmla="*/ 868362 h 1192212"/>
                    <a:gd name="connsiteX19" fmla="*/ 655637 w 1100137"/>
                    <a:gd name="connsiteY19" fmla="*/ 819149 h 1192212"/>
                    <a:gd name="connsiteX20" fmla="*/ 655637 w 1100137"/>
                    <a:gd name="connsiteY20" fmla="*/ 796924 h 1192212"/>
                    <a:gd name="connsiteX21" fmla="*/ 655637 w 1100137"/>
                    <a:gd name="connsiteY21" fmla="*/ 787399 h 1192212"/>
                    <a:gd name="connsiteX22" fmla="*/ 655637 w 1100137"/>
                    <a:gd name="connsiteY22" fmla="*/ 765174 h 1192212"/>
                    <a:gd name="connsiteX23" fmla="*/ 655637 w 1100137"/>
                    <a:gd name="connsiteY23" fmla="*/ 715962 h 1192212"/>
                    <a:gd name="connsiteX24" fmla="*/ 655637 w 1100137"/>
                    <a:gd name="connsiteY24" fmla="*/ 693737 h 1192212"/>
                    <a:gd name="connsiteX25" fmla="*/ 655637 w 1100137"/>
                    <a:gd name="connsiteY25" fmla="*/ 685799 h 1192212"/>
                    <a:gd name="connsiteX26" fmla="*/ 655637 w 1100137"/>
                    <a:gd name="connsiteY26" fmla="*/ 661987 h 1192212"/>
                    <a:gd name="connsiteX27" fmla="*/ 655637 w 1100137"/>
                    <a:gd name="connsiteY27" fmla="*/ 612774 h 1192212"/>
                    <a:gd name="connsiteX28" fmla="*/ 655637 w 1100137"/>
                    <a:gd name="connsiteY28" fmla="*/ 590549 h 1192212"/>
                    <a:gd name="connsiteX29" fmla="*/ 655637 w 1100137"/>
                    <a:gd name="connsiteY29" fmla="*/ 582612 h 1192212"/>
                    <a:gd name="connsiteX30" fmla="*/ 655637 w 1100137"/>
                    <a:gd name="connsiteY30" fmla="*/ 560387 h 1192212"/>
                    <a:gd name="connsiteX31" fmla="*/ 655637 w 1100137"/>
                    <a:gd name="connsiteY31" fmla="*/ 509587 h 1192212"/>
                    <a:gd name="connsiteX32" fmla="*/ 655637 w 1100137"/>
                    <a:gd name="connsiteY32" fmla="*/ 487362 h 1192212"/>
                    <a:gd name="connsiteX33" fmla="*/ 655637 w 1100137"/>
                    <a:gd name="connsiteY33" fmla="*/ 479425 h 1192212"/>
                    <a:gd name="connsiteX34" fmla="*/ 655637 w 1100137"/>
                    <a:gd name="connsiteY34" fmla="*/ 457200 h 1192212"/>
                    <a:gd name="connsiteX35" fmla="*/ 655637 w 1100137"/>
                    <a:gd name="connsiteY35" fmla="*/ 407987 h 1192212"/>
                    <a:gd name="connsiteX36" fmla="*/ 655637 w 1100137"/>
                    <a:gd name="connsiteY36" fmla="*/ 384175 h 1192212"/>
                    <a:gd name="connsiteX37" fmla="*/ 655637 w 1100137"/>
                    <a:gd name="connsiteY37" fmla="*/ 376237 h 1192212"/>
                    <a:gd name="connsiteX38" fmla="*/ 655637 w 1100137"/>
                    <a:gd name="connsiteY38" fmla="*/ 354012 h 1192212"/>
                    <a:gd name="connsiteX39" fmla="*/ 655637 w 1100137"/>
                    <a:gd name="connsiteY39" fmla="*/ 304800 h 1192212"/>
                    <a:gd name="connsiteX40" fmla="*/ 655637 w 1100137"/>
                    <a:gd name="connsiteY40" fmla="*/ 282575 h 1192212"/>
                    <a:gd name="connsiteX41" fmla="*/ 655637 w 1100137"/>
                    <a:gd name="connsiteY41" fmla="*/ 280987 h 1192212"/>
                    <a:gd name="connsiteX42" fmla="*/ 539750 w 1100137"/>
                    <a:gd name="connsiteY42" fmla="*/ 280987 h 1192212"/>
                    <a:gd name="connsiteX43" fmla="*/ 490537 w 1100137"/>
                    <a:gd name="connsiteY43" fmla="*/ 280987 h 1192212"/>
                    <a:gd name="connsiteX44" fmla="*/ 474662 w 1100137"/>
                    <a:gd name="connsiteY44" fmla="*/ 280987 h 1192212"/>
                    <a:gd name="connsiteX45" fmla="*/ 458787 w 1100137"/>
                    <a:gd name="connsiteY45" fmla="*/ 280987 h 1192212"/>
                    <a:gd name="connsiteX46" fmla="*/ 444500 w 1100137"/>
                    <a:gd name="connsiteY46" fmla="*/ 280987 h 1192212"/>
                    <a:gd name="connsiteX47" fmla="*/ 428625 w 1100137"/>
                    <a:gd name="connsiteY47" fmla="*/ 280987 h 1192212"/>
                    <a:gd name="connsiteX48" fmla="*/ 414337 w 1100137"/>
                    <a:gd name="connsiteY48" fmla="*/ 280987 h 1192212"/>
                    <a:gd name="connsiteX49" fmla="*/ 398462 w 1100137"/>
                    <a:gd name="connsiteY49" fmla="*/ 280987 h 1192212"/>
                    <a:gd name="connsiteX50" fmla="*/ 382587 w 1100137"/>
                    <a:gd name="connsiteY50" fmla="*/ 280987 h 1192212"/>
                    <a:gd name="connsiteX51" fmla="*/ 325437 w 1100137"/>
                    <a:gd name="connsiteY51" fmla="*/ 280987 h 1192212"/>
                    <a:gd name="connsiteX52" fmla="*/ 284163 w 1100137"/>
                    <a:gd name="connsiteY52" fmla="*/ 280987 h 1192212"/>
                    <a:gd name="connsiteX53" fmla="*/ 268288 w 1100137"/>
                    <a:gd name="connsiteY53" fmla="*/ 280987 h 1192212"/>
                    <a:gd name="connsiteX54" fmla="*/ 252413 w 1100137"/>
                    <a:gd name="connsiteY54" fmla="*/ 280987 h 1192212"/>
                    <a:gd name="connsiteX55" fmla="*/ 238125 w 1100137"/>
                    <a:gd name="connsiteY55" fmla="*/ 280987 h 1192212"/>
                    <a:gd name="connsiteX56" fmla="*/ 222250 w 1100137"/>
                    <a:gd name="connsiteY56" fmla="*/ 280987 h 1192212"/>
                    <a:gd name="connsiteX57" fmla="*/ 206375 w 1100137"/>
                    <a:gd name="connsiteY57" fmla="*/ 280987 h 1192212"/>
                    <a:gd name="connsiteX58" fmla="*/ 238125 w 1100137"/>
                    <a:gd name="connsiteY58" fmla="*/ 155575 h 1192212"/>
                    <a:gd name="connsiteX59" fmla="*/ 238125 w 1100137"/>
                    <a:gd name="connsiteY59" fmla="*/ 249259 h 1192212"/>
                    <a:gd name="connsiteX60" fmla="*/ 251719 w 1100137"/>
                    <a:gd name="connsiteY60" fmla="*/ 249259 h 1192212"/>
                    <a:gd name="connsiteX61" fmla="*/ 267459 w 1100137"/>
                    <a:gd name="connsiteY61" fmla="*/ 249259 h 1192212"/>
                    <a:gd name="connsiteX62" fmla="*/ 283200 w 1100137"/>
                    <a:gd name="connsiteY62" fmla="*/ 249259 h 1192212"/>
                    <a:gd name="connsiteX63" fmla="*/ 381934 w 1100137"/>
                    <a:gd name="connsiteY63" fmla="*/ 249259 h 1192212"/>
                    <a:gd name="connsiteX64" fmla="*/ 397674 w 1100137"/>
                    <a:gd name="connsiteY64" fmla="*/ 249259 h 1192212"/>
                    <a:gd name="connsiteX65" fmla="*/ 413415 w 1100137"/>
                    <a:gd name="connsiteY65" fmla="*/ 249259 h 1192212"/>
                    <a:gd name="connsiteX66" fmla="*/ 429155 w 1100137"/>
                    <a:gd name="connsiteY66" fmla="*/ 249259 h 1192212"/>
                    <a:gd name="connsiteX67" fmla="*/ 444895 w 1100137"/>
                    <a:gd name="connsiteY67" fmla="*/ 249259 h 1192212"/>
                    <a:gd name="connsiteX68" fmla="*/ 458489 w 1100137"/>
                    <a:gd name="connsiteY68" fmla="*/ 249259 h 1192212"/>
                    <a:gd name="connsiteX69" fmla="*/ 474229 w 1100137"/>
                    <a:gd name="connsiteY69" fmla="*/ 249259 h 1192212"/>
                    <a:gd name="connsiteX70" fmla="*/ 489970 w 1100137"/>
                    <a:gd name="connsiteY70" fmla="*/ 249259 h 1192212"/>
                    <a:gd name="connsiteX71" fmla="*/ 670983 w 1100137"/>
                    <a:gd name="connsiteY71" fmla="*/ 249259 h 1192212"/>
                    <a:gd name="connsiteX72" fmla="*/ 677422 w 1100137"/>
                    <a:gd name="connsiteY72" fmla="*/ 250690 h 1192212"/>
                    <a:gd name="connsiteX73" fmla="*/ 686723 w 1100137"/>
                    <a:gd name="connsiteY73" fmla="*/ 264993 h 1192212"/>
                    <a:gd name="connsiteX74" fmla="*/ 686723 w 1100137"/>
                    <a:gd name="connsiteY74" fmla="*/ 273575 h 1192212"/>
                    <a:gd name="connsiteX75" fmla="*/ 686723 w 1100137"/>
                    <a:gd name="connsiteY75" fmla="*/ 282156 h 1192212"/>
                    <a:gd name="connsiteX76" fmla="*/ 686723 w 1100137"/>
                    <a:gd name="connsiteY76" fmla="*/ 304326 h 1192212"/>
                    <a:gd name="connsiteX77" fmla="*/ 686723 w 1100137"/>
                    <a:gd name="connsiteY77" fmla="*/ 353671 h 1192212"/>
                    <a:gd name="connsiteX78" fmla="*/ 686723 w 1100137"/>
                    <a:gd name="connsiteY78" fmla="*/ 375841 h 1192212"/>
                    <a:gd name="connsiteX79" fmla="*/ 686723 w 1100137"/>
                    <a:gd name="connsiteY79" fmla="*/ 384422 h 1192212"/>
                    <a:gd name="connsiteX80" fmla="*/ 686723 w 1100137"/>
                    <a:gd name="connsiteY80" fmla="*/ 407307 h 1192212"/>
                    <a:gd name="connsiteX81" fmla="*/ 686723 w 1100137"/>
                    <a:gd name="connsiteY81" fmla="*/ 457367 h 1192212"/>
                    <a:gd name="connsiteX82" fmla="*/ 686723 w 1100137"/>
                    <a:gd name="connsiteY82" fmla="*/ 478822 h 1192212"/>
                    <a:gd name="connsiteX83" fmla="*/ 686723 w 1100137"/>
                    <a:gd name="connsiteY83" fmla="*/ 487404 h 1192212"/>
                    <a:gd name="connsiteX84" fmla="*/ 686723 w 1100137"/>
                    <a:gd name="connsiteY84" fmla="*/ 509573 h 1192212"/>
                    <a:gd name="connsiteX85" fmla="*/ 686723 w 1100137"/>
                    <a:gd name="connsiteY85" fmla="*/ 560349 h 1192212"/>
                    <a:gd name="connsiteX86" fmla="*/ 686723 w 1100137"/>
                    <a:gd name="connsiteY86" fmla="*/ 582518 h 1192212"/>
                    <a:gd name="connsiteX87" fmla="*/ 686723 w 1100137"/>
                    <a:gd name="connsiteY87" fmla="*/ 591100 h 1192212"/>
                    <a:gd name="connsiteX88" fmla="*/ 686723 w 1100137"/>
                    <a:gd name="connsiteY88" fmla="*/ 612555 h 1192212"/>
                    <a:gd name="connsiteX89" fmla="*/ 686723 w 1100137"/>
                    <a:gd name="connsiteY89" fmla="*/ 662615 h 1192212"/>
                    <a:gd name="connsiteX90" fmla="*/ 686723 w 1100137"/>
                    <a:gd name="connsiteY90" fmla="*/ 685500 h 1192212"/>
                    <a:gd name="connsiteX91" fmla="*/ 686723 w 1100137"/>
                    <a:gd name="connsiteY91" fmla="*/ 694081 h 1192212"/>
                    <a:gd name="connsiteX92" fmla="*/ 686723 w 1100137"/>
                    <a:gd name="connsiteY92" fmla="*/ 716251 h 1192212"/>
                    <a:gd name="connsiteX93" fmla="*/ 686723 w 1100137"/>
                    <a:gd name="connsiteY93" fmla="*/ 765596 h 1192212"/>
                    <a:gd name="connsiteX94" fmla="*/ 686723 w 1100137"/>
                    <a:gd name="connsiteY94" fmla="*/ 787766 h 1192212"/>
                    <a:gd name="connsiteX95" fmla="*/ 686723 w 1100137"/>
                    <a:gd name="connsiteY95" fmla="*/ 796348 h 1192212"/>
                    <a:gd name="connsiteX96" fmla="*/ 686723 w 1100137"/>
                    <a:gd name="connsiteY96" fmla="*/ 819232 h 1192212"/>
                    <a:gd name="connsiteX97" fmla="*/ 686723 w 1100137"/>
                    <a:gd name="connsiteY97" fmla="*/ 868577 h 1192212"/>
                    <a:gd name="connsiteX98" fmla="*/ 686723 w 1100137"/>
                    <a:gd name="connsiteY98" fmla="*/ 884311 h 1192212"/>
                    <a:gd name="connsiteX99" fmla="*/ 686723 w 1100137"/>
                    <a:gd name="connsiteY99" fmla="*/ 890747 h 1192212"/>
                    <a:gd name="connsiteX100" fmla="*/ 686723 w 1100137"/>
                    <a:gd name="connsiteY100" fmla="*/ 900044 h 1192212"/>
                    <a:gd name="connsiteX101" fmla="*/ 686723 w 1100137"/>
                    <a:gd name="connsiteY101" fmla="*/ 911486 h 1192212"/>
                    <a:gd name="connsiteX102" fmla="*/ 686723 w 1100137"/>
                    <a:gd name="connsiteY102" fmla="*/ 921498 h 1192212"/>
                    <a:gd name="connsiteX103" fmla="*/ 686723 w 1100137"/>
                    <a:gd name="connsiteY103" fmla="*/ 927220 h 1192212"/>
                    <a:gd name="connsiteX104" fmla="*/ 686723 w 1100137"/>
                    <a:gd name="connsiteY104" fmla="*/ 942953 h 1192212"/>
                    <a:gd name="connsiteX105" fmla="*/ 686723 w 1100137"/>
                    <a:gd name="connsiteY105" fmla="*/ 958686 h 1192212"/>
                    <a:gd name="connsiteX106" fmla="*/ 686723 w 1100137"/>
                    <a:gd name="connsiteY106" fmla="*/ 974419 h 1192212"/>
                    <a:gd name="connsiteX107" fmla="*/ 686723 w 1100137"/>
                    <a:gd name="connsiteY107" fmla="*/ 1009462 h 1192212"/>
                    <a:gd name="connsiteX108" fmla="*/ 686723 w 1100137"/>
                    <a:gd name="connsiteY108" fmla="*/ 1025195 h 1192212"/>
                    <a:gd name="connsiteX109" fmla="*/ 686723 w 1100137"/>
                    <a:gd name="connsiteY109" fmla="*/ 1036637 h 1192212"/>
                    <a:gd name="connsiteX110" fmla="*/ 862012 w 1100137"/>
                    <a:gd name="connsiteY110" fmla="*/ 1036637 h 1192212"/>
                    <a:gd name="connsiteX111" fmla="*/ 862012 w 1100137"/>
                    <a:gd name="connsiteY111" fmla="*/ 974419 h 1192212"/>
                    <a:gd name="connsiteX112" fmla="*/ 862012 w 1100137"/>
                    <a:gd name="connsiteY112" fmla="*/ 958686 h 1192212"/>
                    <a:gd name="connsiteX113" fmla="*/ 862012 w 1100137"/>
                    <a:gd name="connsiteY113" fmla="*/ 942953 h 1192212"/>
                    <a:gd name="connsiteX114" fmla="*/ 862012 w 1100137"/>
                    <a:gd name="connsiteY114" fmla="*/ 927220 h 1192212"/>
                    <a:gd name="connsiteX115" fmla="*/ 862012 w 1100137"/>
                    <a:gd name="connsiteY115" fmla="*/ 911486 h 1192212"/>
                    <a:gd name="connsiteX116" fmla="*/ 862012 w 1100137"/>
                    <a:gd name="connsiteY116" fmla="*/ 900044 h 1192212"/>
                    <a:gd name="connsiteX117" fmla="*/ 862012 w 1100137"/>
                    <a:gd name="connsiteY117" fmla="*/ 884311 h 1192212"/>
                    <a:gd name="connsiteX118" fmla="*/ 862012 w 1100137"/>
                    <a:gd name="connsiteY118" fmla="*/ 868577 h 1192212"/>
                    <a:gd name="connsiteX119" fmla="*/ 862012 w 1100137"/>
                    <a:gd name="connsiteY119" fmla="*/ 796348 h 1192212"/>
                    <a:gd name="connsiteX120" fmla="*/ 862012 w 1100137"/>
                    <a:gd name="connsiteY120" fmla="*/ 765596 h 1192212"/>
                    <a:gd name="connsiteX121" fmla="*/ 862012 w 1100137"/>
                    <a:gd name="connsiteY121" fmla="*/ 694081 h 1192212"/>
                    <a:gd name="connsiteX122" fmla="*/ 862012 w 1100137"/>
                    <a:gd name="connsiteY122" fmla="*/ 662615 h 1192212"/>
                    <a:gd name="connsiteX123" fmla="*/ 862012 w 1100137"/>
                    <a:gd name="connsiteY123" fmla="*/ 591100 h 1192212"/>
                    <a:gd name="connsiteX124" fmla="*/ 862012 w 1100137"/>
                    <a:gd name="connsiteY124" fmla="*/ 560349 h 1192212"/>
                    <a:gd name="connsiteX125" fmla="*/ 862012 w 1100137"/>
                    <a:gd name="connsiteY125" fmla="*/ 487404 h 1192212"/>
                    <a:gd name="connsiteX126" fmla="*/ 862012 w 1100137"/>
                    <a:gd name="connsiteY126" fmla="*/ 457367 h 1192212"/>
                    <a:gd name="connsiteX127" fmla="*/ 862012 w 1100137"/>
                    <a:gd name="connsiteY127" fmla="*/ 384422 h 1192212"/>
                    <a:gd name="connsiteX128" fmla="*/ 862012 w 1100137"/>
                    <a:gd name="connsiteY128" fmla="*/ 353671 h 1192212"/>
                    <a:gd name="connsiteX129" fmla="*/ 862012 w 1100137"/>
                    <a:gd name="connsiteY129" fmla="*/ 282156 h 1192212"/>
                    <a:gd name="connsiteX130" fmla="*/ 862012 w 1100137"/>
                    <a:gd name="connsiteY130" fmla="*/ 250690 h 1192212"/>
                    <a:gd name="connsiteX131" fmla="*/ 862012 w 1100137"/>
                    <a:gd name="connsiteY131" fmla="*/ 179175 h 1192212"/>
                    <a:gd name="connsiteX132" fmla="*/ 862012 w 1100137"/>
                    <a:gd name="connsiteY132" fmla="*/ 155575 h 1192212"/>
                    <a:gd name="connsiteX133" fmla="*/ 532182 w 1100137"/>
                    <a:gd name="connsiteY133" fmla="*/ 155575 h 1192212"/>
                    <a:gd name="connsiteX134" fmla="*/ 489970 w 1100137"/>
                    <a:gd name="connsiteY134" fmla="*/ 155575 h 1192212"/>
                    <a:gd name="connsiteX135" fmla="*/ 474229 w 1100137"/>
                    <a:gd name="connsiteY135" fmla="*/ 155575 h 1192212"/>
                    <a:gd name="connsiteX136" fmla="*/ 458489 w 1100137"/>
                    <a:gd name="connsiteY136" fmla="*/ 155575 h 1192212"/>
                    <a:gd name="connsiteX137" fmla="*/ 444895 w 1100137"/>
                    <a:gd name="connsiteY137" fmla="*/ 155575 h 1192212"/>
                    <a:gd name="connsiteX138" fmla="*/ 429155 w 1100137"/>
                    <a:gd name="connsiteY138" fmla="*/ 155575 h 1192212"/>
                    <a:gd name="connsiteX139" fmla="*/ 413415 w 1100137"/>
                    <a:gd name="connsiteY139" fmla="*/ 155575 h 1192212"/>
                    <a:gd name="connsiteX140" fmla="*/ 397674 w 1100137"/>
                    <a:gd name="connsiteY140" fmla="*/ 155575 h 1192212"/>
                    <a:gd name="connsiteX141" fmla="*/ 381934 w 1100137"/>
                    <a:gd name="connsiteY141" fmla="*/ 155575 h 1192212"/>
                    <a:gd name="connsiteX142" fmla="*/ 238125 w 1100137"/>
                    <a:gd name="connsiteY142" fmla="*/ 155575 h 1192212"/>
                    <a:gd name="connsiteX143" fmla="*/ 444500 w 1100137"/>
                    <a:gd name="connsiteY143" fmla="*/ 31750 h 1192212"/>
                    <a:gd name="connsiteX144" fmla="*/ 444500 w 1100137"/>
                    <a:gd name="connsiteY144" fmla="*/ 125266 h 1192212"/>
                    <a:gd name="connsiteX145" fmla="*/ 458079 w 1100137"/>
                    <a:gd name="connsiteY145" fmla="*/ 125266 h 1192212"/>
                    <a:gd name="connsiteX146" fmla="*/ 473801 w 1100137"/>
                    <a:gd name="connsiteY146" fmla="*/ 125266 h 1192212"/>
                    <a:gd name="connsiteX147" fmla="*/ 489523 w 1100137"/>
                    <a:gd name="connsiteY147" fmla="*/ 125266 h 1192212"/>
                    <a:gd name="connsiteX148" fmla="*/ 876862 w 1100137"/>
                    <a:gd name="connsiteY148" fmla="*/ 125266 h 1192212"/>
                    <a:gd name="connsiteX149" fmla="*/ 879006 w 1100137"/>
                    <a:gd name="connsiteY149" fmla="*/ 125266 h 1192212"/>
                    <a:gd name="connsiteX150" fmla="*/ 892584 w 1100137"/>
                    <a:gd name="connsiteY150" fmla="*/ 140971 h 1192212"/>
                    <a:gd name="connsiteX151" fmla="*/ 892584 w 1100137"/>
                    <a:gd name="connsiteY151" fmla="*/ 149537 h 1192212"/>
                    <a:gd name="connsiteX152" fmla="*/ 892584 w 1100137"/>
                    <a:gd name="connsiteY152" fmla="*/ 180233 h 1192212"/>
                    <a:gd name="connsiteX153" fmla="*/ 892584 w 1100137"/>
                    <a:gd name="connsiteY153" fmla="*/ 251619 h 1192212"/>
                    <a:gd name="connsiteX154" fmla="*/ 892584 w 1100137"/>
                    <a:gd name="connsiteY154" fmla="*/ 283029 h 1192212"/>
                    <a:gd name="connsiteX155" fmla="*/ 892584 w 1100137"/>
                    <a:gd name="connsiteY155" fmla="*/ 354415 h 1192212"/>
                    <a:gd name="connsiteX156" fmla="*/ 892584 w 1100137"/>
                    <a:gd name="connsiteY156" fmla="*/ 385111 h 1192212"/>
                    <a:gd name="connsiteX157" fmla="*/ 892584 w 1100137"/>
                    <a:gd name="connsiteY157" fmla="*/ 457924 h 1192212"/>
                    <a:gd name="connsiteX158" fmla="*/ 892584 w 1100137"/>
                    <a:gd name="connsiteY158" fmla="*/ 487906 h 1192212"/>
                    <a:gd name="connsiteX159" fmla="*/ 892584 w 1100137"/>
                    <a:gd name="connsiteY159" fmla="*/ 560720 h 1192212"/>
                    <a:gd name="connsiteX160" fmla="*/ 892584 w 1100137"/>
                    <a:gd name="connsiteY160" fmla="*/ 591416 h 1192212"/>
                    <a:gd name="connsiteX161" fmla="*/ 892584 w 1100137"/>
                    <a:gd name="connsiteY161" fmla="*/ 662802 h 1192212"/>
                    <a:gd name="connsiteX162" fmla="*/ 892584 w 1100137"/>
                    <a:gd name="connsiteY162" fmla="*/ 694212 h 1192212"/>
                    <a:gd name="connsiteX163" fmla="*/ 892584 w 1100137"/>
                    <a:gd name="connsiteY163" fmla="*/ 765598 h 1192212"/>
                    <a:gd name="connsiteX164" fmla="*/ 892584 w 1100137"/>
                    <a:gd name="connsiteY164" fmla="*/ 796294 h 1192212"/>
                    <a:gd name="connsiteX165" fmla="*/ 892584 w 1100137"/>
                    <a:gd name="connsiteY165" fmla="*/ 884098 h 1192212"/>
                    <a:gd name="connsiteX166" fmla="*/ 892584 w 1100137"/>
                    <a:gd name="connsiteY166" fmla="*/ 899803 h 1192212"/>
                    <a:gd name="connsiteX167" fmla="*/ 892584 w 1100137"/>
                    <a:gd name="connsiteY167" fmla="*/ 911225 h 1192212"/>
                    <a:gd name="connsiteX168" fmla="*/ 1068387 w 1100137"/>
                    <a:gd name="connsiteY168" fmla="*/ 911225 h 1192212"/>
                    <a:gd name="connsiteX169" fmla="*/ 1068387 w 1100137"/>
                    <a:gd name="connsiteY169" fmla="*/ 31750 h 1192212"/>
                    <a:gd name="connsiteX170" fmla="*/ 444500 w 1100137"/>
                    <a:gd name="connsiteY170" fmla="*/ 31750 h 1192212"/>
                    <a:gd name="connsiteX171" fmla="*/ 427911 w 1100137"/>
                    <a:gd name="connsiteY171" fmla="*/ 0 h 1192212"/>
                    <a:gd name="connsiteX172" fmla="*/ 429339 w 1100137"/>
                    <a:gd name="connsiteY172" fmla="*/ 0 h 1192212"/>
                    <a:gd name="connsiteX173" fmla="*/ 1084421 w 1100137"/>
                    <a:gd name="connsiteY173" fmla="*/ 0 h 1192212"/>
                    <a:gd name="connsiteX174" fmla="*/ 1086564 w 1100137"/>
                    <a:gd name="connsiteY174" fmla="*/ 0 h 1192212"/>
                    <a:gd name="connsiteX175" fmla="*/ 1100137 w 1100137"/>
                    <a:gd name="connsiteY175" fmla="*/ 15706 h 1192212"/>
                    <a:gd name="connsiteX176" fmla="*/ 1100137 w 1100137"/>
                    <a:gd name="connsiteY176" fmla="*/ 926642 h 1192212"/>
                    <a:gd name="connsiteX177" fmla="*/ 1084421 w 1100137"/>
                    <a:gd name="connsiteY177" fmla="*/ 942347 h 1192212"/>
                    <a:gd name="connsiteX178" fmla="*/ 892969 w 1100137"/>
                    <a:gd name="connsiteY178" fmla="*/ 942347 h 1192212"/>
                    <a:gd name="connsiteX179" fmla="*/ 892969 w 1100137"/>
                    <a:gd name="connsiteY179" fmla="*/ 958053 h 1192212"/>
                    <a:gd name="connsiteX180" fmla="*/ 892969 w 1100137"/>
                    <a:gd name="connsiteY180" fmla="*/ 973759 h 1192212"/>
                    <a:gd name="connsiteX181" fmla="*/ 892969 w 1100137"/>
                    <a:gd name="connsiteY181" fmla="*/ 1051574 h 1192212"/>
                    <a:gd name="connsiteX182" fmla="*/ 877252 w 1100137"/>
                    <a:gd name="connsiteY182" fmla="*/ 1067280 h 1192212"/>
                    <a:gd name="connsiteX183" fmla="*/ 686514 w 1100137"/>
                    <a:gd name="connsiteY183" fmla="*/ 1067280 h 1192212"/>
                    <a:gd name="connsiteX184" fmla="*/ 686514 w 1100137"/>
                    <a:gd name="connsiteY184" fmla="*/ 1176506 h 1192212"/>
                    <a:gd name="connsiteX185" fmla="*/ 670798 w 1100137"/>
                    <a:gd name="connsiteY185" fmla="*/ 1192212 h 1192212"/>
                    <a:gd name="connsiteX186" fmla="*/ 15716 w 1100137"/>
                    <a:gd name="connsiteY186" fmla="*/ 1192212 h 1192212"/>
                    <a:gd name="connsiteX187" fmla="*/ 0 w 1100137"/>
                    <a:gd name="connsiteY187" fmla="*/ 1176506 h 1192212"/>
                    <a:gd name="connsiteX188" fmla="*/ 0 w 1100137"/>
                    <a:gd name="connsiteY188" fmla="*/ 265571 h 1192212"/>
                    <a:gd name="connsiteX189" fmla="*/ 15716 w 1100137"/>
                    <a:gd name="connsiteY189" fmla="*/ 249865 h 1192212"/>
                    <a:gd name="connsiteX190" fmla="*/ 207169 w 1100137"/>
                    <a:gd name="connsiteY190" fmla="*/ 249865 h 1192212"/>
                    <a:gd name="connsiteX191" fmla="*/ 207169 w 1100137"/>
                    <a:gd name="connsiteY191" fmla="*/ 140638 h 1192212"/>
                    <a:gd name="connsiteX192" fmla="*/ 222885 w 1100137"/>
                    <a:gd name="connsiteY192" fmla="*/ 124933 h 1192212"/>
                    <a:gd name="connsiteX193" fmla="*/ 382191 w 1100137"/>
                    <a:gd name="connsiteY193" fmla="*/ 124933 h 1192212"/>
                    <a:gd name="connsiteX194" fmla="*/ 397907 w 1100137"/>
                    <a:gd name="connsiteY194" fmla="*/ 124933 h 1192212"/>
                    <a:gd name="connsiteX195" fmla="*/ 413623 w 1100137"/>
                    <a:gd name="connsiteY195" fmla="*/ 124933 h 1192212"/>
                    <a:gd name="connsiteX196" fmla="*/ 413623 w 1100137"/>
                    <a:gd name="connsiteY196" fmla="*/ 15706 h 1192212"/>
                    <a:gd name="connsiteX197" fmla="*/ 427911 w 1100137"/>
                    <a:gd name="connsiteY197" fmla="*/ 0 h 119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Lst>
                  <a:rect l="l" t="t" r="r" b="b"/>
                  <a:pathLst>
                    <a:path w="1100137" h="1192212">
                      <a:moveTo>
                        <a:pt x="31750" y="280987"/>
                      </a:moveTo>
                      <a:lnTo>
                        <a:pt x="31750" y="1162049"/>
                      </a:lnTo>
                      <a:lnTo>
                        <a:pt x="655637" y="1162049"/>
                      </a:lnTo>
                      <a:lnTo>
                        <a:pt x="655637" y="1068387"/>
                      </a:lnTo>
                      <a:lnTo>
                        <a:pt x="655637" y="1052512"/>
                      </a:lnTo>
                      <a:lnTo>
                        <a:pt x="655637" y="1036637"/>
                      </a:lnTo>
                      <a:lnTo>
                        <a:pt x="655637" y="1025524"/>
                      </a:lnTo>
                      <a:lnTo>
                        <a:pt x="655637" y="1009649"/>
                      </a:lnTo>
                      <a:lnTo>
                        <a:pt x="655637" y="993774"/>
                      </a:lnTo>
                      <a:lnTo>
                        <a:pt x="655637" y="974724"/>
                      </a:lnTo>
                      <a:lnTo>
                        <a:pt x="655637" y="958849"/>
                      </a:lnTo>
                      <a:lnTo>
                        <a:pt x="655637" y="942974"/>
                      </a:lnTo>
                      <a:lnTo>
                        <a:pt x="655637" y="927099"/>
                      </a:lnTo>
                      <a:lnTo>
                        <a:pt x="655637" y="920749"/>
                      </a:lnTo>
                      <a:lnTo>
                        <a:pt x="655637" y="911224"/>
                      </a:lnTo>
                      <a:lnTo>
                        <a:pt x="655637" y="900112"/>
                      </a:lnTo>
                      <a:lnTo>
                        <a:pt x="655637" y="890587"/>
                      </a:lnTo>
                      <a:lnTo>
                        <a:pt x="655637" y="884237"/>
                      </a:lnTo>
                      <a:lnTo>
                        <a:pt x="655637" y="868362"/>
                      </a:lnTo>
                      <a:lnTo>
                        <a:pt x="655637" y="819149"/>
                      </a:lnTo>
                      <a:lnTo>
                        <a:pt x="655637" y="796924"/>
                      </a:lnTo>
                      <a:lnTo>
                        <a:pt x="655637" y="787399"/>
                      </a:lnTo>
                      <a:lnTo>
                        <a:pt x="655637" y="765174"/>
                      </a:lnTo>
                      <a:lnTo>
                        <a:pt x="655637" y="715962"/>
                      </a:lnTo>
                      <a:lnTo>
                        <a:pt x="655637" y="693737"/>
                      </a:lnTo>
                      <a:lnTo>
                        <a:pt x="655637" y="685799"/>
                      </a:lnTo>
                      <a:lnTo>
                        <a:pt x="655637" y="661987"/>
                      </a:lnTo>
                      <a:lnTo>
                        <a:pt x="655637" y="612774"/>
                      </a:lnTo>
                      <a:lnTo>
                        <a:pt x="655637" y="590549"/>
                      </a:lnTo>
                      <a:lnTo>
                        <a:pt x="655637" y="582612"/>
                      </a:lnTo>
                      <a:lnTo>
                        <a:pt x="655637" y="560387"/>
                      </a:lnTo>
                      <a:lnTo>
                        <a:pt x="655637" y="509587"/>
                      </a:lnTo>
                      <a:lnTo>
                        <a:pt x="655637" y="487362"/>
                      </a:lnTo>
                      <a:lnTo>
                        <a:pt x="655637" y="479425"/>
                      </a:lnTo>
                      <a:lnTo>
                        <a:pt x="655637" y="457200"/>
                      </a:lnTo>
                      <a:lnTo>
                        <a:pt x="655637" y="407987"/>
                      </a:lnTo>
                      <a:lnTo>
                        <a:pt x="655637" y="384175"/>
                      </a:lnTo>
                      <a:lnTo>
                        <a:pt x="655637" y="376237"/>
                      </a:lnTo>
                      <a:lnTo>
                        <a:pt x="655637" y="354012"/>
                      </a:lnTo>
                      <a:lnTo>
                        <a:pt x="655637" y="304800"/>
                      </a:lnTo>
                      <a:lnTo>
                        <a:pt x="655637" y="282575"/>
                      </a:lnTo>
                      <a:lnTo>
                        <a:pt x="655637" y="280987"/>
                      </a:lnTo>
                      <a:lnTo>
                        <a:pt x="539750" y="280987"/>
                      </a:lnTo>
                      <a:lnTo>
                        <a:pt x="490537" y="280987"/>
                      </a:lnTo>
                      <a:lnTo>
                        <a:pt x="474662" y="280987"/>
                      </a:lnTo>
                      <a:lnTo>
                        <a:pt x="458787" y="280987"/>
                      </a:lnTo>
                      <a:lnTo>
                        <a:pt x="444500" y="280987"/>
                      </a:lnTo>
                      <a:lnTo>
                        <a:pt x="428625" y="280987"/>
                      </a:lnTo>
                      <a:lnTo>
                        <a:pt x="414337" y="280987"/>
                      </a:lnTo>
                      <a:lnTo>
                        <a:pt x="398462" y="280987"/>
                      </a:lnTo>
                      <a:lnTo>
                        <a:pt x="382587" y="280987"/>
                      </a:lnTo>
                      <a:lnTo>
                        <a:pt x="325437" y="280987"/>
                      </a:lnTo>
                      <a:lnTo>
                        <a:pt x="284163" y="280987"/>
                      </a:lnTo>
                      <a:lnTo>
                        <a:pt x="268288" y="280987"/>
                      </a:lnTo>
                      <a:lnTo>
                        <a:pt x="252413" y="280987"/>
                      </a:lnTo>
                      <a:lnTo>
                        <a:pt x="238125" y="280987"/>
                      </a:lnTo>
                      <a:lnTo>
                        <a:pt x="222250" y="280987"/>
                      </a:lnTo>
                      <a:lnTo>
                        <a:pt x="206375" y="280987"/>
                      </a:lnTo>
                      <a:close/>
                      <a:moveTo>
                        <a:pt x="238125" y="155575"/>
                      </a:moveTo>
                      <a:cubicBezTo>
                        <a:pt x="238125" y="155575"/>
                        <a:pt x="238125" y="155575"/>
                        <a:pt x="238125" y="249259"/>
                      </a:cubicBezTo>
                      <a:cubicBezTo>
                        <a:pt x="238125" y="249259"/>
                        <a:pt x="238125" y="249259"/>
                        <a:pt x="251719" y="249259"/>
                      </a:cubicBezTo>
                      <a:cubicBezTo>
                        <a:pt x="251719" y="249259"/>
                        <a:pt x="251719" y="249259"/>
                        <a:pt x="267459" y="249259"/>
                      </a:cubicBezTo>
                      <a:cubicBezTo>
                        <a:pt x="267459" y="249259"/>
                        <a:pt x="267459" y="249259"/>
                        <a:pt x="283200" y="249259"/>
                      </a:cubicBezTo>
                      <a:cubicBezTo>
                        <a:pt x="283200" y="249259"/>
                        <a:pt x="283200" y="249259"/>
                        <a:pt x="381934" y="249259"/>
                      </a:cubicBezTo>
                      <a:cubicBezTo>
                        <a:pt x="381934" y="249259"/>
                        <a:pt x="381934" y="249259"/>
                        <a:pt x="397674" y="249259"/>
                      </a:cubicBezTo>
                      <a:cubicBezTo>
                        <a:pt x="397674" y="249259"/>
                        <a:pt x="397674" y="249259"/>
                        <a:pt x="413415" y="249259"/>
                      </a:cubicBezTo>
                      <a:cubicBezTo>
                        <a:pt x="413415" y="249259"/>
                        <a:pt x="413415" y="249259"/>
                        <a:pt x="429155" y="249259"/>
                      </a:cubicBezTo>
                      <a:cubicBezTo>
                        <a:pt x="429155" y="249259"/>
                        <a:pt x="429155" y="249259"/>
                        <a:pt x="444895" y="249259"/>
                      </a:cubicBezTo>
                      <a:cubicBezTo>
                        <a:pt x="444895" y="249259"/>
                        <a:pt x="444895" y="249259"/>
                        <a:pt x="458489" y="249259"/>
                      </a:cubicBezTo>
                      <a:cubicBezTo>
                        <a:pt x="458489" y="249259"/>
                        <a:pt x="458489" y="249259"/>
                        <a:pt x="474229" y="249259"/>
                      </a:cubicBezTo>
                      <a:cubicBezTo>
                        <a:pt x="474229" y="249259"/>
                        <a:pt x="474229" y="249259"/>
                        <a:pt x="489970" y="249259"/>
                      </a:cubicBezTo>
                      <a:cubicBezTo>
                        <a:pt x="489970" y="249259"/>
                        <a:pt x="489970" y="249259"/>
                        <a:pt x="670983" y="249259"/>
                      </a:cubicBezTo>
                      <a:cubicBezTo>
                        <a:pt x="673129" y="249259"/>
                        <a:pt x="675275" y="249975"/>
                        <a:pt x="677422" y="250690"/>
                      </a:cubicBezTo>
                      <a:cubicBezTo>
                        <a:pt x="682430" y="253550"/>
                        <a:pt x="686723" y="258556"/>
                        <a:pt x="686723" y="264993"/>
                      </a:cubicBezTo>
                      <a:cubicBezTo>
                        <a:pt x="686723" y="264993"/>
                        <a:pt x="686723" y="264993"/>
                        <a:pt x="686723" y="273575"/>
                      </a:cubicBezTo>
                      <a:cubicBezTo>
                        <a:pt x="686723" y="273575"/>
                        <a:pt x="686723" y="273575"/>
                        <a:pt x="686723" y="282156"/>
                      </a:cubicBezTo>
                      <a:cubicBezTo>
                        <a:pt x="686723" y="282156"/>
                        <a:pt x="686723" y="282156"/>
                        <a:pt x="686723" y="304326"/>
                      </a:cubicBezTo>
                      <a:cubicBezTo>
                        <a:pt x="686723" y="304326"/>
                        <a:pt x="686723" y="304326"/>
                        <a:pt x="686723" y="353671"/>
                      </a:cubicBezTo>
                      <a:cubicBezTo>
                        <a:pt x="686723" y="353671"/>
                        <a:pt x="686723" y="353671"/>
                        <a:pt x="686723" y="375841"/>
                      </a:cubicBezTo>
                      <a:cubicBezTo>
                        <a:pt x="686723" y="375841"/>
                        <a:pt x="686723" y="375841"/>
                        <a:pt x="686723" y="384422"/>
                      </a:cubicBezTo>
                      <a:cubicBezTo>
                        <a:pt x="686723" y="384422"/>
                        <a:pt x="686723" y="384422"/>
                        <a:pt x="686723" y="407307"/>
                      </a:cubicBezTo>
                      <a:cubicBezTo>
                        <a:pt x="686723" y="407307"/>
                        <a:pt x="686723" y="407307"/>
                        <a:pt x="686723" y="457367"/>
                      </a:cubicBezTo>
                      <a:cubicBezTo>
                        <a:pt x="686723" y="457367"/>
                        <a:pt x="686723" y="457367"/>
                        <a:pt x="686723" y="478822"/>
                      </a:cubicBezTo>
                      <a:cubicBezTo>
                        <a:pt x="686723" y="478822"/>
                        <a:pt x="686723" y="478822"/>
                        <a:pt x="686723" y="487404"/>
                      </a:cubicBezTo>
                      <a:cubicBezTo>
                        <a:pt x="686723" y="487404"/>
                        <a:pt x="686723" y="487404"/>
                        <a:pt x="686723" y="509573"/>
                      </a:cubicBezTo>
                      <a:cubicBezTo>
                        <a:pt x="686723" y="509573"/>
                        <a:pt x="686723" y="509573"/>
                        <a:pt x="686723" y="560349"/>
                      </a:cubicBezTo>
                      <a:cubicBezTo>
                        <a:pt x="686723" y="560349"/>
                        <a:pt x="686723" y="560349"/>
                        <a:pt x="686723" y="582518"/>
                      </a:cubicBezTo>
                      <a:cubicBezTo>
                        <a:pt x="686723" y="582518"/>
                        <a:pt x="686723" y="582518"/>
                        <a:pt x="686723" y="591100"/>
                      </a:cubicBezTo>
                      <a:cubicBezTo>
                        <a:pt x="686723" y="591100"/>
                        <a:pt x="686723" y="591100"/>
                        <a:pt x="686723" y="612555"/>
                      </a:cubicBezTo>
                      <a:cubicBezTo>
                        <a:pt x="686723" y="612555"/>
                        <a:pt x="686723" y="612555"/>
                        <a:pt x="686723" y="662615"/>
                      </a:cubicBezTo>
                      <a:cubicBezTo>
                        <a:pt x="686723" y="662615"/>
                        <a:pt x="686723" y="662615"/>
                        <a:pt x="686723" y="685500"/>
                      </a:cubicBezTo>
                      <a:cubicBezTo>
                        <a:pt x="686723" y="685500"/>
                        <a:pt x="686723" y="685500"/>
                        <a:pt x="686723" y="694081"/>
                      </a:cubicBezTo>
                      <a:cubicBezTo>
                        <a:pt x="686723" y="694081"/>
                        <a:pt x="686723" y="694081"/>
                        <a:pt x="686723" y="716251"/>
                      </a:cubicBezTo>
                      <a:cubicBezTo>
                        <a:pt x="686723" y="716251"/>
                        <a:pt x="686723" y="716251"/>
                        <a:pt x="686723" y="765596"/>
                      </a:cubicBezTo>
                      <a:cubicBezTo>
                        <a:pt x="686723" y="765596"/>
                        <a:pt x="686723" y="765596"/>
                        <a:pt x="686723" y="787766"/>
                      </a:cubicBezTo>
                      <a:cubicBezTo>
                        <a:pt x="686723" y="787766"/>
                        <a:pt x="686723" y="787766"/>
                        <a:pt x="686723" y="796348"/>
                      </a:cubicBezTo>
                      <a:cubicBezTo>
                        <a:pt x="686723" y="796348"/>
                        <a:pt x="686723" y="796348"/>
                        <a:pt x="686723" y="819232"/>
                      </a:cubicBezTo>
                      <a:cubicBezTo>
                        <a:pt x="686723" y="819232"/>
                        <a:pt x="686723" y="819232"/>
                        <a:pt x="686723" y="868577"/>
                      </a:cubicBezTo>
                      <a:cubicBezTo>
                        <a:pt x="686723" y="868577"/>
                        <a:pt x="686723" y="868577"/>
                        <a:pt x="686723" y="884311"/>
                      </a:cubicBezTo>
                      <a:cubicBezTo>
                        <a:pt x="686723" y="884311"/>
                        <a:pt x="686723" y="884311"/>
                        <a:pt x="686723" y="890747"/>
                      </a:cubicBezTo>
                      <a:cubicBezTo>
                        <a:pt x="686723" y="890747"/>
                        <a:pt x="686723" y="890747"/>
                        <a:pt x="686723" y="900044"/>
                      </a:cubicBezTo>
                      <a:cubicBezTo>
                        <a:pt x="686723" y="900044"/>
                        <a:pt x="686723" y="900044"/>
                        <a:pt x="686723" y="911486"/>
                      </a:cubicBezTo>
                      <a:cubicBezTo>
                        <a:pt x="686723" y="911486"/>
                        <a:pt x="686723" y="911486"/>
                        <a:pt x="686723" y="921498"/>
                      </a:cubicBezTo>
                      <a:cubicBezTo>
                        <a:pt x="686723" y="921498"/>
                        <a:pt x="686723" y="921498"/>
                        <a:pt x="686723" y="927220"/>
                      </a:cubicBezTo>
                      <a:cubicBezTo>
                        <a:pt x="686723" y="927220"/>
                        <a:pt x="686723" y="927220"/>
                        <a:pt x="686723" y="942953"/>
                      </a:cubicBezTo>
                      <a:cubicBezTo>
                        <a:pt x="686723" y="942953"/>
                        <a:pt x="686723" y="942953"/>
                        <a:pt x="686723" y="958686"/>
                      </a:cubicBezTo>
                      <a:cubicBezTo>
                        <a:pt x="686723" y="958686"/>
                        <a:pt x="686723" y="958686"/>
                        <a:pt x="686723" y="974419"/>
                      </a:cubicBezTo>
                      <a:cubicBezTo>
                        <a:pt x="686723" y="974419"/>
                        <a:pt x="686723" y="974419"/>
                        <a:pt x="686723" y="1009462"/>
                      </a:cubicBezTo>
                      <a:cubicBezTo>
                        <a:pt x="686723" y="1009462"/>
                        <a:pt x="686723" y="1009462"/>
                        <a:pt x="686723" y="1025195"/>
                      </a:cubicBezTo>
                      <a:cubicBezTo>
                        <a:pt x="686723" y="1025195"/>
                        <a:pt x="686723" y="1025195"/>
                        <a:pt x="686723" y="1036637"/>
                      </a:cubicBezTo>
                      <a:cubicBezTo>
                        <a:pt x="686723" y="1036637"/>
                        <a:pt x="686723" y="1036637"/>
                        <a:pt x="862012" y="1036637"/>
                      </a:cubicBezTo>
                      <a:cubicBezTo>
                        <a:pt x="862012" y="1036637"/>
                        <a:pt x="862012" y="1036637"/>
                        <a:pt x="862012" y="974419"/>
                      </a:cubicBezTo>
                      <a:cubicBezTo>
                        <a:pt x="862012" y="974419"/>
                        <a:pt x="862012" y="974419"/>
                        <a:pt x="862012" y="958686"/>
                      </a:cubicBezTo>
                      <a:cubicBezTo>
                        <a:pt x="862012" y="958686"/>
                        <a:pt x="862012" y="958686"/>
                        <a:pt x="862012" y="942953"/>
                      </a:cubicBezTo>
                      <a:cubicBezTo>
                        <a:pt x="862012" y="942953"/>
                        <a:pt x="862012" y="942953"/>
                        <a:pt x="862012" y="927220"/>
                      </a:cubicBezTo>
                      <a:cubicBezTo>
                        <a:pt x="862012" y="927220"/>
                        <a:pt x="862012" y="927220"/>
                        <a:pt x="862012" y="911486"/>
                      </a:cubicBezTo>
                      <a:cubicBezTo>
                        <a:pt x="862012" y="911486"/>
                        <a:pt x="862012" y="911486"/>
                        <a:pt x="862012" y="900044"/>
                      </a:cubicBezTo>
                      <a:cubicBezTo>
                        <a:pt x="862012" y="900044"/>
                        <a:pt x="862012" y="900044"/>
                        <a:pt x="862012" y="884311"/>
                      </a:cubicBezTo>
                      <a:cubicBezTo>
                        <a:pt x="862012" y="884311"/>
                        <a:pt x="862012" y="884311"/>
                        <a:pt x="862012" y="868577"/>
                      </a:cubicBezTo>
                      <a:cubicBezTo>
                        <a:pt x="862012" y="868577"/>
                        <a:pt x="862012" y="868577"/>
                        <a:pt x="862012" y="796348"/>
                      </a:cubicBezTo>
                      <a:cubicBezTo>
                        <a:pt x="862012" y="796348"/>
                        <a:pt x="862012" y="796348"/>
                        <a:pt x="862012" y="765596"/>
                      </a:cubicBezTo>
                      <a:cubicBezTo>
                        <a:pt x="862012" y="765596"/>
                        <a:pt x="862012" y="765596"/>
                        <a:pt x="862012" y="694081"/>
                      </a:cubicBezTo>
                      <a:cubicBezTo>
                        <a:pt x="862012" y="694081"/>
                        <a:pt x="862012" y="694081"/>
                        <a:pt x="862012" y="662615"/>
                      </a:cubicBezTo>
                      <a:cubicBezTo>
                        <a:pt x="862012" y="662615"/>
                        <a:pt x="862012" y="662615"/>
                        <a:pt x="862012" y="591100"/>
                      </a:cubicBezTo>
                      <a:cubicBezTo>
                        <a:pt x="862012" y="591100"/>
                        <a:pt x="862012" y="591100"/>
                        <a:pt x="862012" y="560349"/>
                      </a:cubicBezTo>
                      <a:cubicBezTo>
                        <a:pt x="862012" y="560349"/>
                        <a:pt x="862012" y="560349"/>
                        <a:pt x="862012" y="487404"/>
                      </a:cubicBezTo>
                      <a:cubicBezTo>
                        <a:pt x="862012" y="487404"/>
                        <a:pt x="862012" y="487404"/>
                        <a:pt x="862012" y="457367"/>
                      </a:cubicBezTo>
                      <a:cubicBezTo>
                        <a:pt x="862012" y="457367"/>
                        <a:pt x="862012" y="457367"/>
                        <a:pt x="862012" y="384422"/>
                      </a:cubicBezTo>
                      <a:cubicBezTo>
                        <a:pt x="862012" y="384422"/>
                        <a:pt x="862012" y="384422"/>
                        <a:pt x="862012" y="353671"/>
                      </a:cubicBezTo>
                      <a:cubicBezTo>
                        <a:pt x="862012" y="353671"/>
                        <a:pt x="862012" y="353671"/>
                        <a:pt x="862012" y="282156"/>
                      </a:cubicBezTo>
                      <a:cubicBezTo>
                        <a:pt x="862012" y="282156"/>
                        <a:pt x="862012" y="282156"/>
                        <a:pt x="862012" y="250690"/>
                      </a:cubicBezTo>
                      <a:cubicBezTo>
                        <a:pt x="862012" y="250690"/>
                        <a:pt x="862012" y="250690"/>
                        <a:pt x="862012" y="179175"/>
                      </a:cubicBezTo>
                      <a:cubicBezTo>
                        <a:pt x="862012" y="179175"/>
                        <a:pt x="862012" y="179175"/>
                        <a:pt x="862012" y="155575"/>
                      </a:cubicBezTo>
                      <a:cubicBezTo>
                        <a:pt x="862012" y="155575"/>
                        <a:pt x="862012" y="155575"/>
                        <a:pt x="532182" y="155575"/>
                      </a:cubicBezTo>
                      <a:cubicBezTo>
                        <a:pt x="532182" y="155575"/>
                        <a:pt x="532182" y="155575"/>
                        <a:pt x="489970" y="155575"/>
                      </a:cubicBezTo>
                      <a:cubicBezTo>
                        <a:pt x="489970" y="155575"/>
                        <a:pt x="489970" y="155575"/>
                        <a:pt x="474229" y="155575"/>
                      </a:cubicBezTo>
                      <a:cubicBezTo>
                        <a:pt x="474229" y="155575"/>
                        <a:pt x="474229" y="155575"/>
                        <a:pt x="458489" y="155575"/>
                      </a:cubicBezTo>
                      <a:cubicBezTo>
                        <a:pt x="458489" y="155575"/>
                        <a:pt x="458489" y="155575"/>
                        <a:pt x="444895" y="155575"/>
                      </a:cubicBezTo>
                      <a:cubicBezTo>
                        <a:pt x="444895" y="155575"/>
                        <a:pt x="444895" y="155575"/>
                        <a:pt x="429155" y="155575"/>
                      </a:cubicBezTo>
                      <a:cubicBezTo>
                        <a:pt x="429155" y="155575"/>
                        <a:pt x="429155" y="155575"/>
                        <a:pt x="413415" y="155575"/>
                      </a:cubicBezTo>
                      <a:cubicBezTo>
                        <a:pt x="413415" y="155575"/>
                        <a:pt x="413415" y="155575"/>
                        <a:pt x="397674" y="155575"/>
                      </a:cubicBezTo>
                      <a:cubicBezTo>
                        <a:pt x="397674" y="155575"/>
                        <a:pt x="397674" y="155575"/>
                        <a:pt x="381934" y="155575"/>
                      </a:cubicBezTo>
                      <a:cubicBezTo>
                        <a:pt x="381934" y="155575"/>
                        <a:pt x="381934" y="155575"/>
                        <a:pt x="238125" y="155575"/>
                      </a:cubicBezTo>
                      <a:close/>
                      <a:moveTo>
                        <a:pt x="444500" y="31750"/>
                      </a:moveTo>
                      <a:lnTo>
                        <a:pt x="444500" y="125266"/>
                      </a:lnTo>
                      <a:cubicBezTo>
                        <a:pt x="444500" y="125266"/>
                        <a:pt x="444500" y="125266"/>
                        <a:pt x="458079" y="125266"/>
                      </a:cubicBezTo>
                      <a:cubicBezTo>
                        <a:pt x="458079" y="125266"/>
                        <a:pt x="458079" y="125266"/>
                        <a:pt x="473801" y="125266"/>
                      </a:cubicBezTo>
                      <a:cubicBezTo>
                        <a:pt x="473801" y="125266"/>
                        <a:pt x="473801" y="125266"/>
                        <a:pt x="489523" y="125266"/>
                      </a:cubicBezTo>
                      <a:cubicBezTo>
                        <a:pt x="489523" y="125266"/>
                        <a:pt x="489523" y="125266"/>
                        <a:pt x="876862" y="125266"/>
                      </a:cubicBezTo>
                      <a:cubicBezTo>
                        <a:pt x="877576" y="125266"/>
                        <a:pt x="878291" y="125266"/>
                        <a:pt x="879006" y="125266"/>
                      </a:cubicBezTo>
                      <a:cubicBezTo>
                        <a:pt x="886867" y="125980"/>
                        <a:pt x="892584" y="133118"/>
                        <a:pt x="892584" y="140971"/>
                      </a:cubicBezTo>
                      <a:cubicBezTo>
                        <a:pt x="892584" y="140971"/>
                        <a:pt x="892584" y="140971"/>
                        <a:pt x="892584" y="149537"/>
                      </a:cubicBezTo>
                      <a:cubicBezTo>
                        <a:pt x="892584" y="149537"/>
                        <a:pt x="892584" y="149537"/>
                        <a:pt x="892584" y="180233"/>
                      </a:cubicBezTo>
                      <a:cubicBezTo>
                        <a:pt x="892584" y="180233"/>
                        <a:pt x="892584" y="180233"/>
                        <a:pt x="892584" y="251619"/>
                      </a:cubicBezTo>
                      <a:cubicBezTo>
                        <a:pt x="892584" y="251619"/>
                        <a:pt x="892584" y="251619"/>
                        <a:pt x="892584" y="283029"/>
                      </a:cubicBezTo>
                      <a:cubicBezTo>
                        <a:pt x="892584" y="283029"/>
                        <a:pt x="892584" y="283029"/>
                        <a:pt x="892584" y="354415"/>
                      </a:cubicBezTo>
                      <a:cubicBezTo>
                        <a:pt x="892584" y="354415"/>
                        <a:pt x="892584" y="354415"/>
                        <a:pt x="892584" y="385111"/>
                      </a:cubicBezTo>
                      <a:cubicBezTo>
                        <a:pt x="892584" y="385111"/>
                        <a:pt x="892584" y="385111"/>
                        <a:pt x="892584" y="457924"/>
                      </a:cubicBezTo>
                      <a:cubicBezTo>
                        <a:pt x="892584" y="457924"/>
                        <a:pt x="892584" y="457924"/>
                        <a:pt x="892584" y="487906"/>
                      </a:cubicBezTo>
                      <a:cubicBezTo>
                        <a:pt x="892584" y="487906"/>
                        <a:pt x="892584" y="487906"/>
                        <a:pt x="892584" y="560720"/>
                      </a:cubicBezTo>
                      <a:cubicBezTo>
                        <a:pt x="892584" y="560720"/>
                        <a:pt x="892584" y="560720"/>
                        <a:pt x="892584" y="591416"/>
                      </a:cubicBezTo>
                      <a:cubicBezTo>
                        <a:pt x="892584" y="591416"/>
                        <a:pt x="892584" y="591416"/>
                        <a:pt x="892584" y="662802"/>
                      </a:cubicBezTo>
                      <a:cubicBezTo>
                        <a:pt x="892584" y="662802"/>
                        <a:pt x="892584" y="662802"/>
                        <a:pt x="892584" y="694212"/>
                      </a:cubicBezTo>
                      <a:cubicBezTo>
                        <a:pt x="892584" y="694212"/>
                        <a:pt x="892584" y="694212"/>
                        <a:pt x="892584" y="765598"/>
                      </a:cubicBezTo>
                      <a:cubicBezTo>
                        <a:pt x="892584" y="765598"/>
                        <a:pt x="892584" y="765598"/>
                        <a:pt x="892584" y="796294"/>
                      </a:cubicBezTo>
                      <a:cubicBezTo>
                        <a:pt x="892584" y="796294"/>
                        <a:pt x="892584" y="796294"/>
                        <a:pt x="892584" y="884098"/>
                      </a:cubicBezTo>
                      <a:cubicBezTo>
                        <a:pt x="892584" y="884098"/>
                        <a:pt x="892584" y="884098"/>
                        <a:pt x="892584" y="899803"/>
                      </a:cubicBezTo>
                      <a:cubicBezTo>
                        <a:pt x="892584" y="899803"/>
                        <a:pt x="892584" y="899803"/>
                        <a:pt x="892584" y="911225"/>
                      </a:cubicBezTo>
                      <a:cubicBezTo>
                        <a:pt x="892584" y="911225"/>
                        <a:pt x="892584" y="911225"/>
                        <a:pt x="1068387" y="911225"/>
                      </a:cubicBezTo>
                      <a:cubicBezTo>
                        <a:pt x="1068387" y="911225"/>
                        <a:pt x="1068387" y="911225"/>
                        <a:pt x="1068387" y="31750"/>
                      </a:cubicBezTo>
                      <a:cubicBezTo>
                        <a:pt x="1068387" y="31750"/>
                        <a:pt x="1068387" y="31750"/>
                        <a:pt x="444500" y="31750"/>
                      </a:cubicBezTo>
                      <a:close/>
                      <a:moveTo>
                        <a:pt x="427911" y="0"/>
                      </a:moveTo>
                      <a:cubicBezTo>
                        <a:pt x="428625" y="0"/>
                        <a:pt x="428625" y="0"/>
                        <a:pt x="429339" y="0"/>
                      </a:cubicBezTo>
                      <a:cubicBezTo>
                        <a:pt x="429339" y="0"/>
                        <a:pt x="429339" y="0"/>
                        <a:pt x="1084421" y="0"/>
                      </a:cubicBezTo>
                      <a:cubicBezTo>
                        <a:pt x="1085135" y="0"/>
                        <a:pt x="1085850" y="0"/>
                        <a:pt x="1086564" y="0"/>
                      </a:cubicBezTo>
                      <a:cubicBezTo>
                        <a:pt x="1094422" y="714"/>
                        <a:pt x="1100137" y="7853"/>
                        <a:pt x="1100137" y="15706"/>
                      </a:cubicBezTo>
                      <a:cubicBezTo>
                        <a:pt x="1100137" y="15706"/>
                        <a:pt x="1100137" y="15706"/>
                        <a:pt x="1100137" y="926642"/>
                      </a:cubicBezTo>
                      <a:cubicBezTo>
                        <a:pt x="1100137" y="935208"/>
                        <a:pt x="1092993" y="942347"/>
                        <a:pt x="1084421" y="942347"/>
                      </a:cubicBezTo>
                      <a:cubicBezTo>
                        <a:pt x="1084421" y="942347"/>
                        <a:pt x="1084421" y="942347"/>
                        <a:pt x="892969" y="942347"/>
                      </a:cubicBezTo>
                      <a:cubicBezTo>
                        <a:pt x="892969" y="942347"/>
                        <a:pt x="892969" y="942347"/>
                        <a:pt x="892969" y="958053"/>
                      </a:cubicBezTo>
                      <a:cubicBezTo>
                        <a:pt x="892969" y="958053"/>
                        <a:pt x="892969" y="958053"/>
                        <a:pt x="892969" y="973759"/>
                      </a:cubicBezTo>
                      <a:cubicBezTo>
                        <a:pt x="892969" y="973759"/>
                        <a:pt x="892969" y="973759"/>
                        <a:pt x="892969" y="1051574"/>
                      </a:cubicBezTo>
                      <a:cubicBezTo>
                        <a:pt x="892969" y="1060141"/>
                        <a:pt x="886539" y="1067280"/>
                        <a:pt x="877252" y="1067280"/>
                      </a:cubicBezTo>
                      <a:cubicBezTo>
                        <a:pt x="877252" y="1067280"/>
                        <a:pt x="877252" y="1067280"/>
                        <a:pt x="686514" y="1067280"/>
                      </a:cubicBezTo>
                      <a:cubicBezTo>
                        <a:pt x="686514" y="1067280"/>
                        <a:pt x="686514" y="1067280"/>
                        <a:pt x="686514" y="1176506"/>
                      </a:cubicBezTo>
                      <a:cubicBezTo>
                        <a:pt x="686514" y="1185073"/>
                        <a:pt x="679371" y="1192212"/>
                        <a:pt x="670798" y="1192212"/>
                      </a:cubicBezTo>
                      <a:cubicBezTo>
                        <a:pt x="670798" y="1192212"/>
                        <a:pt x="670798" y="1192212"/>
                        <a:pt x="15716" y="1192212"/>
                      </a:cubicBezTo>
                      <a:cubicBezTo>
                        <a:pt x="7144" y="1192212"/>
                        <a:pt x="0" y="1185073"/>
                        <a:pt x="0" y="1176506"/>
                      </a:cubicBezTo>
                      <a:cubicBezTo>
                        <a:pt x="0" y="1176506"/>
                        <a:pt x="0" y="1176506"/>
                        <a:pt x="0" y="265571"/>
                      </a:cubicBezTo>
                      <a:cubicBezTo>
                        <a:pt x="0" y="257004"/>
                        <a:pt x="7144" y="249865"/>
                        <a:pt x="15716" y="249865"/>
                      </a:cubicBezTo>
                      <a:cubicBezTo>
                        <a:pt x="15716" y="249865"/>
                        <a:pt x="15716" y="249865"/>
                        <a:pt x="207169" y="249865"/>
                      </a:cubicBezTo>
                      <a:cubicBezTo>
                        <a:pt x="207169" y="249865"/>
                        <a:pt x="207169" y="249865"/>
                        <a:pt x="207169" y="140638"/>
                      </a:cubicBezTo>
                      <a:cubicBezTo>
                        <a:pt x="207169" y="132072"/>
                        <a:pt x="213598" y="124933"/>
                        <a:pt x="222885" y="124933"/>
                      </a:cubicBezTo>
                      <a:cubicBezTo>
                        <a:pt x="222885" y="124933"/>
                        <a:pt x="222885" y="124933"/>
                        <a:pt x="382191" y="124933"/>
                      </a:cubicBezTo>
                      <a:cubicBezTo>
                        <a:pt x="382191" y="124933"/>
                        <a:pt x="382191" y="124933"/>
                        <a:pt x="397907" y="124933"/>
                      </a:cubicBezTo>
                      <a:cubicBezTo>
                        <a:pt x="397907" y="124933"/>
                        <a:pt x="397907" y="124933"/>
                        <a:pt x="413623" y="124933"/>
                      </a:cubicBezTo>
                      <a:cubicBezTo>
                        <a:pt x="413623" y="124933"/>
                        <a:pt x="413623" y="124933"/>
                        <a:pt x="413623" y="15706"/>
                      </a:cubicBezTo>
                      <a:cubicBezTo>
                        <a:pt x="413623" y="7853"/>
                        <a:pt x="420053" y="714"/>
                        <a:pt x="427911" y="0"/>
                      </a:cubicBezTo>
                      <a:close/>
                    </a:path>
                  </a:pathLst>
                </a:custGeom>
                <a:solidFill>
                  <a:srgbClr val="000B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pPr>
                    <a:defRPr/>
                  </a:pPr>
                  <a:endParaRPr lang="en-US" kern="0">
                    <a:solidFill>
                      <a:srgbClr val="000000"/>
                    </a:solidFill>
                    <a:latin typeface="Trebuchet MS"/>
                  </a:endParaRPr>
                </a:p>
              </p:txBody>
            </p:sp>
            <p:sp>
              <p:nvSpPr>
                <p:cNvPr id="62" name="Freeform 40">
                  <a:extLst>
                    <a:ext uri="{FF2B5EF4-FFF2-40B4-BE49-F238E27FC236}">
                      <a16:creationId xmlns:a16="http://schemas.microsoft.com/office/drawing/2014/main" id="{DCA4482D-A677-05B9-5BE3-3C83019D0276}"/>
                    </a:ext>
                  </a:extLst>
                </p:cNvPr>
                <p:cNvSpPr>
                  <a:spLocks/>
                </p:cNvSpPr>
                <p:nvPr/>
              </p:nvSpPr>
              <p:spPr bwMode="auto">
                <a:xfrm>
                  <a:off x="5648804" y="3068371"/>
                  <a:ext cx="869950" cy="896937"/>
                </a:xfrm>
                <a:custGeom>
                  <a:avLst/>
                  <a:gdLst>
                    <a:gd name="connsiteX0" fmla="*/ 15044 w 869950"/>
                    <a:gd name="connsiteY0" fmla="*/ 866775 h 896937"/>
                    <a:gd name="connsiteX1" fmla="*/ 90979 w 869950"/>
                    <a:gd name="connsiteY1" fmla="*/ 866775 h 896937"/>
                    <a:gd name="connsiteX2" fmla="*/ 106740 w 869950"/>
                    <a:gd name="connsiteY2" fmla="*/ 866775 h 896937"/>
                    <a:gd name="connsiteX3" fmla="*/ 122500 w 869950"/>
                    <a:gd name="connsiteY3" fmla="*/ 866775 h 896937"/>
                    <a:gd name="connsiteX4" fmla="*/ 136111 w 869950"/>
                    <a:gd name="connsiteY4" fmla="*/ 866775 h 896937"/>
                    <a:gd name="connsiteX5" fmla="*/ 440568 w 869950"/>
                    <a:gd name="connsiteY5" fmla="*/ 866775 h 896937"/>
                    <a:gd name="connsiteX6" fmla="*/ 454179 w 869950"/>
                    <a:gd name="connsiteY6" fmla="*/ 875894 h 896937"/>
                    <a:gd name="connsiteX7" fmla="*/ 455612 w 869950"/>
                    <a:gd name="connsiteY7" fmla="*/ 882207 h 896937"/>
                    <a:gd name="connsiteX8" fmla="*/ 455612 w 869950"/>
                    <a:gd name="connsiteY8" fmla="*/ 883610 h 896937"/>
                    <a:gd name="connsiteX9" fmla="*/ 454896 w 869950"/>
                    <a:gd name="connsiteY9" fmla="*/ 887117 h 896937"/>
                    <a:gd name="connsiteX10" fmla="*/ 445583 w 869950"/>
                    <a:gd name="connsiteY10" fmla="*/ 896236 h 896937"/>
                    <a:gd name="connsiteX11" fmla="*/ 444150 w 869950"/>
                    <a:gd name="connsiteY11" fmla="*/ 896937 h 896937"/>
                    <a:gd name="connsiteX12" fmla="*/ 443434 w 869950"/>
                    <a:gd name="connsiteY12" fmla="*/ 896937 h 896937"/>
                    <a:gd name="connsiteX13" fmla="*/ 440568 w 869950"/>
                    <a:gd name="connsiteY13" fmla="*/ 896937 h 896937"/>
                    <a:gd name="connsiteX14" fmla="*/ 106740 w 869950"/>
                    <a:gd name="connsiteY14" fmla="*/ 896937 h 896937"/>
                    <a:gd name="connsiteX15" fmla="*/ 90979 w 869950"/>
                    <a:gd name="connsiteY15" fmla="*/ 896937 h 896937"/>
                    <a:gd name="connsiteX16" fmla="*/ 15044 w 869950"/>
                    <a:gd name="connsiteY16" fmla="*/ 896937 h 896937"/>
                    <a:gd name="connsiteX17" fmla="*/ 14328 w 869950"/>
                    <a:gd name="connsiteY17" fmla="*/ 896937 h 896937"/>
                    <a:gd name="connsiteX18" fmla="*/ 0 w 869950"/>
                    <a:gd name="connsiteY18" fmla="*/ 882207 h 896937"/>
                    <a:gd name="connsiteX19" fmla="*/ 15044 w 869950"/>
                    <a:gd name="connsiteY19" fmla="*/ 866775 h 896937"/>
                    <a:gd name="connsiteX20" fmla="*/ 15044 w 869950"/>
                    <a:gd name="connsiteY20" fmla="*/ 763587 h 896937"/>
                    <a:gd name="connsiteX21" fmla="*/ 90979 w 869950"/>
                    <a:gd name="connsiteY21" fmla="*/ 763587 h 896937"/>
                    <a:gd name="connsiteX22" fmla="*/ 106740 w 869950"/>
                    <a:gd name="connsiteY22" fmla="*/ 763587 h 896937"/>
                    <a:gd name="connsiteX23" fmla="*/ 122500 w 869950"/>
                    <a:gd name="connsiteY23" fmla="*/ 763587 h 896937"/>
                    <a:gd name="connsiteX24" fmla="*/ 136111 w 869950"/>
                    <a:gd name="connsiteY24" fmla="*/ 763587 h 896937"/>
                    <a:gd name="connsiteX25" fmla="*/ 151871 w 869950"/>
                    <a:gd name="connsiteY25" fmla="*/ 763587 h 896937"/>
                    <a:gd name="connsiteX26" fmla="*/ 167631 w 869950"/>
                    <a:gd name="connsiteY26" fmla="*/ 763587 h 896937"/>
                    <a:gd name="connsiteX27" fmla="*/ 209181 w 869950"/>
                    <a:gd name="connsiteY27" fmla="*/ 763587 h 896937"/>
                    <a:gd name="connsiteX28" fmla="*/ 266490 w 869950"/>
                    <a:gd name="connsiteY28" fmla="*/ 763587 h 896937"/>
                    <a:gd name="connsiteX29" fmla="*/ 282250 w 869950"/>
                    <a:gd name="connsiteY29" fmla="*/ 763587 h 896937"/>
                    <a:gd name="connsiteX30" fmla="*/ 298011 w 869950"/>
                    <a:gd name="connsiteY30" fmla="*/ 763587 h 896937"/>
                    <a:gd name="connsiteX31" fmla="*/ 313771 w 869950"/>
                    <a:gd name="connsiteY31" fmla="*/ 763587 h 896937"/>
                    <a:gd name="connsiteX32" fmla="*/ 440568 w 869950"/>
                    <a:gd name="connsiteY32" fmla="*/ 763587 h 896937"/>
                    <a:gd name="connsiteX33" fmla="*/ 450598 w 869950"/>
                    <a:gd name="connsiteY33" fmla="*/ 767917 h 896937"/>
                    <a:gd name="connsiteX34" fmla="*/ 452030 w 869950"/>
                    <a:gd name="connsiteY34" fmla="*/ 769360 h 896937"/>
                    <a:gd name="connsiteX35" fmla="*/ 454179 w 869950"/>
                    <a:gd name="connsiteY35" fmla="*/ 772246 h 896937"/>
                    <a:gd name="connsiteX36" fmla="*/ 455612 w 869950"/>
                    <a:gd name="connsiteY36" fmla="*/ 778019 h 896937"/>
                    <a:gd name="connsiteX37" fmla="*/ 455612 w 869950"/>
                    <a:gd name="connsiteY37" fmla="*/ 779462 h 896937"/>
                    <a:gd name="connsiteX38" fmla="*/ 455612 w 869950"/>
                    <a:gd name="connsiteY38" fmla="*/ 782348 h 896937"/>
                    <a:gd name="connsiteX39" fmla="*/ 454896 w 869950"/>
                    <a:gd name="connsiteY39" fmla="*/ 783792 h 896937"/>
                    <a:gd name="connsiteX40" fmla="*/ 454896 w 869950"/>
                    <a:gd name="connsiteY40" fmla="*/ 784513 h 896937"/>
                    <a:gd name="connsiteX41" fmla="*/ 447732 w 869950"/>
                    <a:gd name="connsiteY41" fmla="*/ 793894 h 896937"/>
                    <a:gd name="connsiteX42" fmla="*/ 445583 w 869950"/>
                    <a:gd name="connsiteY42" fmla="*/ 794616 h 896937"/>
                    <a:gd name="connsiteX43" fmla="*/ 444867 w 869950"/>
                    <a:gd name="connsiteY43" fmla="*/ 794616 h 896937"/>
                    <a:gd name="connsiteX44" fmla="*/ 443434 w 869950"/>
                    <a:gd name="connsiteY44" fmla="*/ 795337 h 896937"/>
                    <a:gd name="connsiteX45" fmla="*/ 440568 w 869950"/>
                    <a:gd name="connsiteY45" fmla="*/ 795337 h 896937"/>
                    <a:gd name="connsiteX46" fmla="*/ 287981 w 869950"/>
                    <a:gd name="connsiteY46" fmla="*/ 795337 h 896937"/>
                    <a:gd name="connsiteX47" fmla="*/ 270072 w 869950"/>
                    <a:gd name="connsiteY47" fmla="*/ 795337 h 896937"/>
                    <a:gd name="connsiteX48" fmla="*/ 167631 w 869950"/>
                    <a:gd name="connsiteY48" fmla="*/ 795337 h 896937"/>
                    <a:gd name="connsiteX49" fmla="*/ 151871 w 869950"/>
                    <a:gd name="connsiteY49" fmla="*/ 795337 h 896937"/>
                    <a:gd name="connsiteX50" fmla="*/ 136111 w 869950"/>
                    <a:gd name="connsiteY50" fmla="*/ 795337 h 896937"/>
                    <a:gd name="connsiteX51" fmla="*/ 122500 w 869950"/>
                    <a:gd name="connsiteY51" fmla="*/ 795337 h 896937"/>
                    <a:gd name="connsiteX52" fmla="*/ 106740 w 869950"/>
                    <a:gd name="connsiteY52" fmla="*/ 795337 h 896937"/>
                    <a:gd name="connsiteX53" fmla="*/ 90979 w 869950"/>
                    <a:gd name="connsiteY53" fmla="*/ 795337 h 896937"/>
                    <a:gd name="connsiteX54" fmla="*/ 15044 w 869950"/>
                    <a:gd name="connsiteY54" fmla="*/ 795337 h 896937"/>
                    <a:gd name="connsiteX55" fmla="*/ 0 w 869950"/>
                    <a:gd name="connsiteY55" fmla="*/ 779462 h 896937"/>
                    <a:gd name="connsiteX56" fmla="*/ 15044 w 869950"/>
                    <a:gd name="connsiteY56" fmla="*/ 763587 h 896937"/>
                    <a:gd name="connsiteX57" fmla="*/ 601663 w 869950"/>
                    <a:gd name="connsiteY57" fmla="*/ 741362 h 896937"/>
                    <a:gd name="connsiteX58" fmla="*/ 646907 w 869950"/>
                    <a:gd name="connsiteY58" fmla="*/ 741362 h 896937"/>
                    <a:gd name="connsiteX59" fmla="*/ 660552 w 869950"/>
                    <a:gd name="connsiteY59" fmla="*/ 750481 h 896937"/>
                    <a:gd name="connsiteX60" fmla="*/ 661988 w 869950"/>
                    <a:gd name="connsiteY60" fmla="*/ 756794 h 896937"/>
                    <a:gd name="connsiteX61" fmla="*/ 661270 w 869950"/>
                    <a:gd name="connsiteY61" fmla="*/ 761704 h 896937"/>
                    <a:gd name="connsiteX62" fmla="*/ 646907 w 869950"/>
                    <a:gd name="connsiteY62" fmla="*/ 771524 h 896937"/>
                    <a:gd name="connsiteX63" fmla="*/ 601663 w 869950"/>
                    <a:gd name="connsiteY63" fmla="*/ 771524 h 896937"/>
                    <a:gd name="connsiteX64" fmla="*/ 601663 w 869950"/>
                    <a:gd name="connsiteY64" fmla="*/ 761704 h 896937"/>
                    <a:gd name="connsiteX65" fmla="*/ 601663 w 869950"/>
                    <a:gd name="connsiteY65" fmla="*/ 750481 h 896937"/>
                    <a:gd name="connsiteX66" fmla="*/ 601663 w 869950"/>
                    <a:gd name="connsiteY66" fmla="*/ 741362 h 896937"/>
                    <a:gd name="connsiteX67" fmla="*/ 15044 w 869950"/>
                    <a:gd name="connsiteY67" fmla="*/ 661987 h 896937"/>
                    <a:gd name="connsiteX68" fmla="*/ 90979 w 869950"/>
                    <a:gd name="connsiteY68" fmla="*/ 661987 h 896937"/>
                    <a:gd name="connsiteX69" fmla="*/ 106740 w 869950"/>
                    <a:gd name="connsiteY69" fmla="*/ 661987 h 896937"/>
                    <a:gd name="connsiteX70" fmla="*/ 122500 w 869950"/>
                    <a:gd name="connsiteY70" fmla="*/ 661987 h 896937"/>
                    <a:gd name="connsiteX71" fmla="*/ 136111 w 869950"/>
                    <a:gd name="connsiteY71" fmla="*/ 661987 h 896937"/>
                    <a:gd name="connsiteX72" fmla="*/ 151871 w 869950"/>
                    <a:gd name="connsiteY72" fmla="*/ 661987 h 896937"/>
                    <a:gd name="connsiteX73" fmla="*/ 167631 w 869950"/>
                    <a:gd name="connsiteY73" fmla="*/ 661987 h 896937"/>
                    <a:gd name="connsiteX74" fmla="*/ 209181 w 869950"/>
                    <a:gd name="connsiteY74" fmla="*/ 661987 h 896937"/>
                    <a:gd name="connsiteX75" fmla="*/ 266490 w 869950"/>
                    <a:gd name="connsiteY75" fmla="*/ 661987 h 896937"/>
                    <a:gd name="connsiteX76" fmla="*/ 282250 w 869950"/>
                    <a:gd name="connsiteY76" fmla="*/ 661987 h 896937"/>
                    <a:gd name="connsiteX77" fmla="*/ 298011 w 869950"/>
                    <a:gd name="connsiteY77" fmla="*/ 661987 h 896937"/>
                    <a:gd name="connsiteX78" fmla="*/ 313771 w 869950"/>
                    <a:gd name="connsiteY78" fmla="*/ 661987 h 896937"/>
                    <a:gd name="connsiteX79" fmla="*/ 329531 w 869950"/>
                    <a:gd name="connsiteY79" fmla="*/ 661987 h 896937"/>
                    <a:gd name="connsiteX80" fmla="*/ 343142 w 869950"/>
                    <a:gd name="connsiteY80" fmla="*/ 661987 h 896937"/>
                    <a:gd name="connsiteX81" fmla="*/ 358902 w 869950"/>
                    <a:gd name="connsiteY81" fmla="*/ 661987 h 896937"/>
                    <a:gd name="connsiteX82" fmla="*/ 374662 w 869950"/>
                    <a:gd name="connsiteY82" fmla="*/ 661987 h 896937"/>
                    <a:gd name="connsiteX83" fmla="*/ 440568 w 869950"/>
                    <a:gd name="connsiteY83" fmla="*/ 661987 h 896937"/>
                    <a:gd name="connsiteX84" fmla="*/ 454179 w 869950"/>
                    <a:gd name="connsiteY84" fmla="*/ 670404 h 896937"/>
                    <a:gd name="connsiteX85" fmla="*/ 455612 w 869950"/>
                    <a:gd name="connsiteY85" fmla="*/ 677419 h 896937"/>
                    <a:gd name="connsiteX86" fmla="*/ 440568 w 869950"/>
                    <a:gd name="connsiteY86" fmla="*/ 692149 h 896937"/>
                    <a:gd name="connsiteX87" fmla="*/ 374662 w 869950"/>
                    <a:gd name="connsiteY87" fmla="*/ 692149 h 896937"/>
                    <a:gd name="connsiteX88" fmla="*/ 358902 w 869950"/>
                    <a:gd name="connsiteY88" fmla="*/ 692149 h 896937"/>
                    <a:gd name="connsiteX89" fmla="*/ 343142 w 869950"/>
                    <a:gd name="connsiteY89" fmla="*/ 692149 h 896937"/>
                    <a:gd name="connsiteX90" fmla="*/ 329531 w 869950"/>
                    <a:gd name="connsiteY90" fmla="*/ 692149 h 896937"/>
                    <a:gd name="connsiteX91" fmla="*/ 313771 w 869950"/>
                    <a:gd name="connsiteY91" fmla="*/ 692149 h 896937"/>
                    <a:gd name="connsiteX92" fmla="*/ 298011 w 869950"/>
                    <a:gd name="connsiteY92" fmla="*/ 692149 h 896937"/>
                    <a:gd name="connsiteX93" fmla="*/ 282250 w 869950"/>
                    <a:gd name="connsiteY93" fmla="*/ 692149 h 896937"/>
                    <a:gd name="connsiteX94" fmla="*/ 266490 w 869950"/>
                    <a:gd name="connsiteY94" fmla="*/ 692149 h 896937"/>
                    <a:gd name="connsiteX95" fmla="*/ 167631 w 869950"/>
                    <a:gd name="connsiteY95" fmla="*/ 692149 h 896937"/>
                    <a:gd name="connsiteX96" fmla="*/ 151871 w 869950"/>
                    <a:gd name="connsiteY96" fmla="*/ 692149 h 896937"/>
                    <a:gd name="connsiteX97" fmla="*/ 136111 w 869950"/>
                    <a:gd name="connsiteY97" fmla="*/ 692149 h 896937"/>
                    <a:gd name="connsiteX98" fmla="*/ 122500 w 869950"/>
                    <a:gd name="connsiteY98" fmla="*/ 692149 h 896937"/>
                    <a:gd name="connsiteX99" fmla="*/ 106740 w 869950"/>
                    <a:gd name="connsiteY99" fmla="*/ 692149 h 896937"/>
                    <a:gd name="connsiteX100" fmla="*/ 90979 w 869950"/>
                    <a:gd name="connsiteY100" fmla="*/ 692149 h 896937"/>
                    <a:gd name="connsiteX101" fmla="*/ 15044 w 869950"/>
                    <a:gd name="connsiteY101" fmla="*/ 692149 h 896937"/>
                    <a:gd name="connsiteX102" fmla="*/ 0 w 869950"/>
                    <a:gd name="connsiteY102" fmla="*/ 677419 h 896937"/>
                    <a:gd name="connsiteX103" fmla="*/ 15044 w 869950"/>
                    <a:gd name="connsiteY103" fmla="*/ 661987 h 896937"/>
                    <a:gd name="connsiteX104" fmla="*/ 601663 w 869950"/>
                    <a:gd name="connsiteY104" fmla="*/ 638175 h 896937"/>
                    <a:gd name="connsiteX105" fmla="*/ 646907 w 869950"/>
                    <a:gd name="connsiteY105" fmla="*/ 638175 h 896937"/>
                    <a:gd name="connsiteX106" fmla="*/ 660552 w 869950"/>
                    <a:gd name="connsiteY106" fmla="*/ 646834 h 896937"/>
                    <a:gd name="connsiteX107" fmla="*/ 661988 w 869950"/>
                    <a:gd name="connsiteY107" fmla="*/ 654050 h 896937"/>
                    <a:gd name="connsiteX108" fmla="*/ 646907 w 869950"/>
                    <a:gd name="connsiteY108" fmla="*/ 669925 h 896937"/>
                    <a:gd name="connsiteX109" fmla="*/ 601663 w 869950"/>
                    <a:gd name="connsiteY109" fmla="*/ 669925 h 896937"/>
                    <a:gd name="connsiteX110" fmla="*/ 601663 w 869950"/>
                    <a:gd name="connsiteY110" fmla="*/ 646834 h 896937"/>
                    <a:gd name="connsiteX111" fmla="*/ 601663 w 869950"/>
                    <a:gd name="connsiteY111" fmla="*/ 638175 h 896937"/>
                    <a:gd name="connsiteX112" fmla="*/ 808038 w 869950"/>
                    <a:gd name="connsiteY112" fmla="*/ 615950 h 896937"/>
                    <a:gd name="connsiteX113" fmla="*/ 853926 w 869950"/>
                    <a:gd name="connsiteY113" fmla="*/ 615950 h 896937"/>
                    <a:gd name="connsiteX114" fmla="*/ 869950 w 869950"/>
                    <a:gd name="connsiteY114" fmla="*/ 631456 h 896937"/>
                    <a:gd name="connsiteX115" fmla="*/ 853926 w 869950"/>
                    <a:gd name="connsiteY115" fmla="*/ 647700 h 896937"/>
                    <a:gd name="connsiteX116" fmla="*/ 808038 w 869950"/>
                    <a:gd name="connsiteY116" fmla="*/ 647700 h 896937"/>
                    <a:gd name="connsiteX117" fmla="*/ 808038 w 869950"/>
                    <a:gd name="connsiteY117" fmla="*/ 615950 h 896937"/>
                    <a:gd name="connsiteX118" fmla="*/ 15044 w 869950"/>
                    <a:gd name="connsiteY118" fmla="*/ 558800 h 896937"/>
                    <a:gd name="connsiteX119" fmla="*/ 90979 w 869950"/>
                    <a:gd name="connsiteY119" fmla="*/ 558800 h 896937"/>
                    <a:gd name="connsiteX120" fmla="*/ 106740 w 869950"/>
                    <a:gd name="connsiteY120" fmla="*/ 558800 h 896937"/>
                    <a:gd name="connsiteX121" fmla="*/ 122500 w 869950"/>
                    <a:gd name="connsiteY121" fmla="*/ 558800 h 896937"/>
                    <a:gd name="connsiteX122" fmla="*/ 136111 w 869950"/>
                    <a:gd name="connsiteY122" fmla="*/ 558800 h 896937"/>
                    <a:gd name="connsiteX123" fmla="*/ 151871 w 869950"/>
                    <a:gd name="connsiteY123" fmla="*/ 558800 h 896937"/>
                    <a:gd name="connsiteX124" fmla="*/ 167631 w 869950"/>
                    <a:gd name="connsiteY124" fmla="*/ 558800 h 896937"/>
                    <a:gd name="connsiteX125" fmla="*/ 209181 w 869950"/>
                    <a:gd name="connsiteY125" fmla="*/ 558800 h 896937"/>
                    <a:gd name="connsiteX126" fmla="*/ 266490 w 869950"/>
                    <a:gd name="connsiteY126" fmla="*/ 558800 h 896937"/>
                    <a:gd name="connsiteX127" fmla="*/ 282250 w 869950"/>
                    <a:gd name="connsiteY127" fmla="*/ 558800 h 896937"/>
                    <a:gd name="connsiteX128" fmla="*/ 298011 w 869950"/>
                    <a:gd name="connsiteY128" fmla="*/ 558800 h 896937"/>
                    <a:gd name="connsiteX129" fmla="*/ 313771 w 869950"/>
                    <a:gd name="connsiteY129" fmla="*/ 558800 h 896937"/>
                    <a:gd name="connsiteX130" fmla="*/ 329531 w 869950"/>
                    <a:gd name="connsiteY130" fmla="*/ 558800 h 896937"/>
                    <a:gd name="connsiteX131" fmla="*/ 343142 w 869950"/>
                    <a:gd name="connsiteY131" fmla="*/ 558800 h 896937"/>
                    <a:gd name="connsiteX132" fmla="*/ 358902 w 869950"/>
                    <a:gd name="connsiteY132" fmla="*/ 558800 h 896937"/>
                    <a:gd name="connsiteX133" fmla="*/ 374662 w 869950"/>
                    <a:gd name="connsiteY133" fmla="*/ 558800 h 896937"/>
                    <a:gd name="connsiteX134" fmla="*/ 440568 w 869950"/>
                    <a:gd name="connsiteY134" fmla="*/ 558800 h 896937"/>
                    <a:gd name="connsiteX135" fmla="*/ 454179 w 869950"/>
                    <a:gd name="connsiteY135" fmla="*/ 567418 h 896937"/>
                    <a:gd name="connsiteX136" fmla="*/ 455612 w 869950"/>
                    <a:gd name="connsiteY136" fmla="*/ 573881 h 896937"/>
                    <a:gd name="connsiteX137" fmla="*/ 440568 w 869950"/>
                    <a:gd name="connsiteY137" fmla="*/ 588962 h 896937"/>
                    <a:gd name="connsiteX138" fmla="*/ 374662 w 869950"/>
                    <a:gd name="connsiteY138" fmla="*/ 588962 h 896937"/>
                    <a:gd name="connsiteX139" fmla="*/ 358902 w 869950"/>
                    <a:gd name="connsiteY139" fmla="*/ 588962 h 896937"/>
                    <a:gd name="connsiteX140" fmla="*/ 343142 w 869950"/>
                    <a:gd name="connsiteY140" fmla="*/ 588962 h 896937"/>
                    <a:gd name="connsiteX141" fmla="*/ 329531 w 869950"/>
                    <a:gd name="connsiteY141" fmla="*/ 588962 h 896937"/>
                    <a:gd name="connsiteX142" fmla="*/ 313771 w 869950"/>
                    <a:gd name="connsiteY142" fmla="*/ 588962 h 896937"/>
                    <a:gd name="connsiteX143" fmla="*/ 298011 w 869950"/>
                    <a:gd name="connsiteY143" fmla="*/ 588962 h 896937"/>
                    <a:gd name="connsiteX144" fmla="*/ 282250 w 869950"/>
                    <a:gd name="connsiteY144" fmla="*/ 588962 h 896937"/>
                    <a:gd name="connsiteX145" fmla="*/ 266490 w 869950"/>
                    <a:gd name="connsiteY145" fmla="*/ 588962 h 896937"/>
                    <a:gd name="connsiteX146" fmla="*/ 167631 w 869950"/>
                    <a:gd name="connsiteY146" fmla="*/ 588962 h 896937"/>
                    <a:gd name="connsiteX147" fmla="*/ 151871 w 869950"/>
                    <a:gd name="connsiteY147" fmla="*/ 588962 h 896937"/>
                    <a:gd name="connsiteX148" fmla="*/ 136111 w 869950"/>
                    <a:gd name="connsiteY148" fmla="*/ 588962 h 896937"/>
                    <a:gd name="connsiteX149" fmla="*/ 122500 w 869950"/>
                    <a:gd name="connsiteY149" fmla="*/ 588962 h 896937"/>
                    <a:gd name="connsiteX150" fmla="*/ 106740 w 869950"/>
                    <a:gd name="connsiteY150" fmla="*/ 588962 h 896937"/>
                    <a:gd name="connsiteX151" fmla="*/ 90979 w 869950"/>
                    <a:gd name="connsiteY151" fmla="*/ 588962 h 896937"/>
                    <a:gd name="connsiteX152" fmla="*/ 15044 w 869950"/>
                    <a:gd name="connsiteY152" fmla="*/ 588962 h 896937"/>
                    <a:gd name="connsiteX153" fmla="*/ 0 w 869950"/>
                    <a:gd name="connsiteY153" fmla="*/ 573881 h 896937"/>
                    <a:gd name="connsiteX154" fmla="*/ 15044 w 869950"/>
                    <a:gd name="connsiteY154" fmla="*/ 558800 h 896937"/>
                    <a:gd name="connsiteX155" fmla="*/ 601663 w 869950"/>
                    <a:gd name="connsiteY155" fmla="*/ 536575 h 896937"/>
                    <a:gd name="connsiteX156" fmla="*/ 646907 w 869950"/>
                    <a:gd name="connsiteY156" fmla="*/ 536575 h 896937"/>
                    <a:gd name="connsiteX157" fmla="*/ 660552 w 869950"/>
                    <a:gd name="connsiteY157" fmla="*/ 544992 h 896937"/>
                    <a:gd name="connsiteX158" fmla="*/ 661988 w 869950"/>
                    <a:gd name="connsiteY158" fmla="*/ 552007 h 896937"/>
                    <a:gd name="connsiteX159" fmla="*/ 646907 w 869950"/>
                    <a:gd name="connsiteY159" fmla="*/ 566737 h 896937"/>
                    <a:gd name="connsiteX160" fmla="*/ 601663 w 869950"/>
                    <a:gd name="connsiteY160" fmla="*/ 566737 h 896937"/>
                    <a:gd name="connsiteX161" fmla="*/ 601663 w 869950"/>
                    <a:gd name="connsiteY161" fmla="*/ 544992 h 896937"/>
                    <a:gd name="connsiteX162" fmla="*/ 601663 w 869950"/>
                    <a:gd name="connsiteY162" fmla="*/ 536575 h 896937"/>
                    <a:gd name="connsiteX163" fmla="*/ 808038 w 869950"/>
                    <a:gd name="connsiteY163" fmla="*/ 512762 h 896937"/>
                    <a:gd name="connsiteX164" fmla="*/ 853926 w 869950"/>
                    <a:gd name="connsiteY164" fmla="*/ 512762 h 896937"/>
                    <a:gd name="connsiteX165" fmla="*/ 869950 w 869950"/>
                    <a:gd name="connsiteY165" fmla="*/ 528637 h 896937"/>
                    <a:gd name="connsiteX166" fmla="*/ 853926 w 869950"/>
                    <a:gd name="connsiteY166" fmla="*/ 544512 h 896937"/>
                    <a:gd name="connsiteX167" fmla="*/ 808038 w 869950"/>
                    <a:gd name="connsiteY167" fmla="*/ 544512 h 896937"/>
                    <a:gd name="connsiteX168" fmla="*/ 808038 w 869950"/>
                    <a:gd name="connsiteY168" fmla="*/ 512762 h 896937"/>
                    <a:gd name="connsiteX169" fmla="*/ 15044 w 869950"/>
                    <a:gd name="connsiteY169" fmla="*/ 455612 h 896937"/>
                    <a:gd name="connsiteX170" fmla="*/ 90979 w 869950"/>
                    <a:gd name="connsiteY170" fmla="*/ 455612 h 896937"/>
                    <a:gd name="connsiteX171" fmla="*/ 106740 w 869950"/>
                    <a:gd name="connsiteY171" fmla="*/ 455612 h 896937"/>
                    <a:gd name="connsiteX172" fmla="*/ 122500 w 869950"/>
                    <a:gd name="connsiteY172" fmla="*/ 455612 h 896937"/>
                    <a:gd name="connsiteX173" fmla="*/ 136111 w 869950"/>
                    <a:gd name="connsiteY173" fmla="*/ 455612 h 896937"/>
                    <a:gd name="connsiteX174" fmla="*/ 151871 w 869950"/>
                    <a:gd name="connsiteY174" fmla="*/ 455612 h 896937"/>
                    <a:gd name="connsiteX175" fmla="*/ 167631 w 869950"/>
                    <a:gd name="connsiteY175" fmla="*/ 455612 h 896937"/>
                    <a:gd name="connsiteX176" fmla="*/ 208464 w 869950"/>
                    <a:gd name="connsiteY176" fmla="*/ 455612 h 896937"/>
                    <a:gd name="connsiteX177" fmla="*/ 266490 w 869950"/>
                    <a:gd name="connsiteY177" fmla="*/ 455612 h 896937"/>
                    <a:gd name="connsiteX178" fmla="*/ 282250 w 869950"/>
                    <a:gd name="connsiteY178" fmla="*/ 455612 h 896937"/>
                    <a:gd name="connsiteX179" fmla="*/ 298011 w 869950"/>
                    <a:gd name="connsiteY179" fmla="*/ 455612 h 896937"/>
                    <a:gd name="connsiteX180" fmla="*/ 313771 w 869950"/>
                    <a:gd name="connsiteY180" fmla="*/ 455612 h 896937"/>
                    <a:gd name="connsiteX181" fmla="*/ 329531 w 869950"/>
                    <a:gd name="connsiteY181" fmla="*/ 455612 h 896937"/>
                    <a:gd name="connsiteX182" fmla="*/ 343142 w 869950"/>
                    <a:gd name="connsiteY182" fmla="*/ 455612 h 896937"/>
                    <a:gd name="connsiteX183" fmla="*/ 358902 w 869950"/>
                    <a:gd name="connsiteY183" fmla="*/ 455612 h 896937"/>
                    <a:gd name="connsiteX184" fmla="*/ 374662 w 869950"/>
                    <a:gd name="connsiteY184" fmla="*/ 455612 h 896937"/>
                    <a:gd name="connsiteX185" fmla="*/ 440568 w 869950"/>
                    <a:gd name="connsiteY185" fmla="*/ 455612 h 896937"/>
                    <a:gd name="connsiteX186" fmla="*/ 454179 w 869950"/>
                    <a:gd name="connsiteY186" fmla="*/ 464029 h 896937"/>
                    <a:gd name="connsiteX187" fmla="*/ 455612 w 869950"/>
                    <a:gd name="connsiteY187" fmla="*/ 471044 h 896937"/>
                    <a:gd name="connsiteX188" fmla="*/ 440568 w 869950"/>
                    <a:gd name="connsiteY188" fmla="*/ 485774 h 896937"/>
                    <a:gd name="connsiteX189" fmla="*/ 374662 w 869950"/>
                    <a:gd name="connsiteY189" fmla="*/ 485774 h 896937"/>
                    <a:gd name="connsiteX190" fmla="*/ 358902 w 869950"/>
                    <a:gd name="connsiteY190" fmla="*/ 485774 h 896937"/>
                    <a:gd name="connsiteX191" fmla="*/ 343142 w 869950"/>
                    <a:gd name="connsiteY191" fmla="*/ 485774 h 896937"/>
                    <a:gd name="connsiteX192" fmla="*/ 329531 w 869950"/>
                    <a:gd name="connsiteY192" fmla="*/ 485774 h 896937"/>
                    <a:gd name="connsiteX193" fmla="*/ 313771 w 869950"/>
                    <a:gd name="connsiteY193" fmla="*/ 485774 h 896937"/>
                    <a:gd name="connsiteX194" fmla="*/ 298011 w 869950"/>
                    <a:gd name="connsiteY194" fmla="*/ 485774 h 896937"/>
                    <a:gd name="connsiteX195" fmla="*/ 282250 w 869950"/>
                    <a:gd name="connsiteY195" fmla="*/ 485774 h 896937"/>
                    <a:gd name="connsiteX196" fmla="*/ 266490 w 869950"/>
                    <a:gd name="connsiteY196" fmla="*/ 485774 h 896937"/>
                    <a:gd name="connsiteX197" fmla="*/ 167631 w 869950"/>
                    <a:gd name="connsiteY197" fmla="*/ 485774 h 896937"/>
                    <a:gd name="connsiteX198" fmla="*/ 151871 w 869950"/>
                    <a:gd name="connsiteY198" fmla="*/ 485774 h 896937"/>
                    <a:gd name="connsiteX199" fmla="*/ 136111 w 869950"/>
                    <a:gd name="connsiteY199" fmla="*/ 485774 h 896937"/>
                    <a:gd name="connsiteX200" fmla="*/ 122500 w 869950"/>
                    <a:gd name="connsiteY200" fmla="*/ 485774 h 896937"/>
                    <a:gd name="connsiteX201" fmla="*/ 106740 w 869950"/>
                    <a:gd name="connsiteY201" fmla="*/ 485774 h 896937"/>
                    <a:gd name="connsiteX202" fmla="*/ 90979 w 869950"/>
                    <a:gd name="connsiteY202" fmla="*/ 485774 h 896937"/>
                    <a:gd name="connsiteX203" fmla="*/ 15044 w 869950"/>
                    <a:gd name="connsiteY203" fmla="*/ 485774 h 896937"/>
                    <a:gd name="connsiteX204" fmla="*/ 0 w 869950"/>
                    <a:gd name="connsiteY204" fmla="*/ 471044 h 896937"/>
                    <a:gd name="connsiteX205" fmla="*/ 15044 w 869950"/>
                    <a:gd name="connsiteY205" fmla="*/ 455612 h 896937"/>
                    <a:gd name="connsiteX206" fmla="*/ 601663 w 869950"/>
                    <a:gd name="connsiteY206" fmla="*/ 433387 h 896937"/>
                    <a:gd name="connsiteX207" fmla="*/ 646907 w 869950"/>
                    <a:gd name="connsiteY207" fmla="*/ 433387 h 896937"/>
                    <a:gd name="connsiteX208" fmla="*/ 660552 w 869950"/>
                    <a:gd name="connsiteY208" fmla="*/ 442005 h 896937"/>
                    <a:gd name="connsiteX209" fmla="*/ 661988 w 869950"/>
                    <a:gd name="connsiteY209" fmla="*/ 448468 h 896937"/>
                    <a:gd name="connsiteX210" fmla="*/ 646907 w 869950"/>
                    <a:gd name="connsiteY210" fmla="*/ 463549 h 896937"/>
                    <a:gd name="connsiteX211" fmla="*/ 601663 w 869950"/>
                    <a:gd name="connsiteY211" fmla="*/ 463549 h 896937"/>
                    <a:gd name="connsiteX212" fmla="*/ 601663 w 869950"/>
                    <a:gd name="connsiteY212" fmla="*/ 442005 h 896937"/>
                    <a:gd name="connsiteX213" fmla="*/ 601663 w 869950"/>
                    <a:gd name="connsiteY213" fmla="*/ 433387 h 896937"/>
                    <a:gd name="connsiteX214" fmla="*/ 808038 w 869950"/>
                    <a:gd name="connsiteY214" fmla="*/ 411162 h 896937"/>
                    <a:gd name="connsiteX215" fmla="*/ 853926 w 869950"/>
                    <a:gd name="connsiteY215" fmla="*/ 411162 h 896937"/>
                    <a:gd name="connsiteX216" fmla="*/ 869950 w 869950"/>
                    <a:gd name="connsiteY216" fmla="*/ 425892 h 896937"/>
                    <a:gd name="connsiteX217" fmla="*/ 853926 w 869950"/>
                    <a:gd name="connsiteY217" fmla="*/ 441324 h 896937"/>
                    <a:gd name="connsiteX218" fmla="*/ 808038 w 869950"/>
                    <a:gd name="connsiteY218" fmla="*/ 441324 h 896937"/>
                    <a:gd name="connsiteX219" fmla="*/ 808038 w 869950"/>
                    <a:gd name="connsiteY219" fmla="*/ 411162 h 896937"/>
                    <a:gd name="connsiteX220" fmla="*/ 15044 w 869950"/>
                    <a:gd name="connsiteY220" fmla="*/ 352425 h 896937"/>
                    <a:gd name="connsiteX221" fmla="*/ 90979 w 869950"/>
                    <a:gd name="connsiteY221" fmla="*/ 352425 h 896937"/>
                    <a:gd name="connsiteX222" fmla="*/ 106740 w 869950"/>
                    <a:gd name="connsiteY222" fmla="*/ 352425 h 896937"/>
                    <a:gd name="connsiteX223" fmla="*/ 122500 w 869950"/>
                    <a:gd name="connsiteY223" fmla="*/ 352425 h 896937"/>
                    <a:gd name="connsiteX224" fmla="*/ 136111 w 869950"/>
                    <a:gd name="connsiteY224" fmla="*/ 352425 h 896937"/>
                    <a:gd name="connsiteX225" fmla="*/ 151871 w 869950"/>
                    <a:gd name="connsiteY225" fmla="*/ 352425 h 896937"/>
                    <a:gd name="connsiteX226" fmla="*/ 167631 w 869950"/>
                    <a:gd name="connsiteY226" fmla="*/ 352425 h 896937"/>
                    <a:gd name="connsiteX227" fmla="*/ 209181 w 869950"/>
                    <a:gd name="connsiteY227" fmla="*/ 352425 h 896937"/>
                    <a:gd name="connsiteX228" fmla="*/ 266490 w 869950"/>
                    <a:gd name="connsiteY228" fmla="*/ 352425 h 896937"/>
                    <a:gd name="connsiteX229" fmla="*/ 282250 w 869950"/>
                    <a:gd name="connsiteY229" fmla="*/ 352425 h 896937"/>
                    <a:gd name="connsiteX230" fmla="*/ 298011 w 869950"/>
                    <a:gd name="connsiteY230" fmla="*/ 352425 h 896937"/>
                    <a:gd name="connsiteX231" fmla="*/ 313771 w 869950"/>
                    <a:gd name="connsiteY231" fmla="*/ 352425 h 896937"/>
                    <a:gd name="connsiteX232" fmla="*/ 329531 w 869950"/>
                    <a:gd name="connsiteY232" fmla="*/ 352425 h 896937"/>
                    <a:gd name="connsiteX233" fmla="*/ 343142 w 869950"/>
                    <a:gd name="connsiteY233" fmla="*/ 352425 h 896937"/>
                    <a:gd name="connsiteX234" fmla="*/ 358902 w 869950"/>
                    <a:gd name="connsiteY234" fmla="*/ 352425 h 896937"/>
                    <a:gd name="connsiteX235" fmla="*/ 374662 w 869950"/>
                    <a:gd name="connsiteY235" fmla="*/ 352425 h 896937"/>
                    <a:gd name="connsiteX236" fmla="*/ 440568 w 869950"/>
                    <a:gd name="connsiteY236" fmla="*/ 352425 h 896937"/>
                    <a:gd name="connsiteX237" fmla="*/ 454179 w 869950"/>
                    <a:gd name="connsiteY237" fmla="*/ 361084 h 896937"/>
                    <a:gd name="connsiteX238" fmla="*/ 455612 w 869950"/>
                    <a:gd name="connsiteY238" fmla="*/ 368300 h 896937"/>
                    <a:gd name="connsiteX239" fmla="*/ 440568 w 869950"/>
                    <a:gd name="connsiteY239" fmla="*/ 384175 h 896937"/>
                    <a:gd name="connsiteX240" fmla="*/ 374662 w 869950"/>
                    <a:gd name="connsiteY240" fmla="*/ 384175 h 896937"/>
                    <a:gd name="connsiteX241" fmla="*/ 358902 w 869950"/>
                    <a:gd name="connsiteY241" fmla="*/ 384175 h 896937"/>
                    <a:gd name="connsiteX242" fmla="*/ 343142 w 869950"/>
                    <a:gd name="connsiteY242" fmla="*/ 384175 h 896937"/>
                    <a:gd name="connsiteX243" fmla="*/ 329531 w 869950"/>
                    <a:gd name="connsiteY243" fmla="*/ 384175 h 896937"/>
                    <a:gd name="connsiteX244" fmla="*/ 313771 w 869950"/>
                    <a:gd name="connsiteY244" fmla="*/ 384175 h 896937"/>
                    <a:gd name="connsiteX245" fmla="*/ 298011 w 869950"/>
                    <a:gd name="connsiteY245" fmla="*/ 384175 h 896937"/>
                    <a:gd name="connsiteX246" fmla="*/ 282250 w 869950"/>
                    <a:gd name="connsiteY246" fmla="*/ 384175 h 896937"/>
                    <a:gd name="connsiteX247" fmla="*/ 266490 w 869950"/>
                    <a:gd name="connsiteY247" fmla="*/ 384175 h 896937"/>
                    <a:gd name="connsiteX248" fmla="*/ 167631 w 869950"/>
                    <a:gd name="connsiteY248" fmla="*/ 384175 h 896937"/>
                    <a:gd name="connsiteX249" fmla="*/ 151871 w 869950"/>
                    <a:gd name="connsiteY249" fmla="*/ 384175 h 896937"/>
                    <a:gd name="connsiteX250" fmla="*/ 136111 w 869950"/>
                    <a:gd name="connsiteY250" fmla="*/ 384175 h 896937"/>
                    <a:gd name="connsiteX251" fmla="*/ 122500 w 869950"/>
                    <a:gd name="connsiteY251" fmla="*/ 384175 h 896937"/>
                    <a:gd name="connsiteX252" fmla="*/ 106740 w 869950"/>
                    <a:gd name="connsiteY252" fmla="*/ 384175 h 896937"/>
                    <a:gd name="connsiteX253" fmla="*/ 90979 w 869950"/>
                    <a:gd name="connsiteY253" fmla="*/ 384175 h 896937"/>
                    <a:gd name="connsiteX254" fmla="*/ 15044 w 869950"/>
                    <a:gd name="connsiteY254" fmla="*/ 384175 h 896937"/>
                    <a:gd name="connsiteX255" fmla="*/ 0 w 869950"/>
                    <a:gd name="connsiteY255" fmla="*/ 368300 h 896937"/>
                    <a:gd name="connsiteX256" fmla="*/ 15044 w 869950"/>
                    <a:gd name="connsiteY256" fmla="*/ 352425 h 896937"/>
                    <a:gd name="connsiteX257" fmla="*/ 601663 w 869950"/>
                    <a:gd name="connsiteY257" fmla="*/ 330200 h 896937"/>
                    <a:gd name="connsiteX258" fmla="*/ 646907 w 869950"/>
                    <a:gd name="connsiteY258" fmla="*/ 330200 h 896937"/>
                    <a:gd name="connsiteX259" fmla="*/ 660552 w 869950"/>
                    <a:gd name="connsiteY259" fmla="*/ 338617 h 896937"/>
                    <a:gd name="connsiteX260" fmla="*/ 661988 w 869950"/>
                    <a:gd name="connsiteY260" fmla="*/ 344930 h 896937"/>
                    <a:gd name="connsiteX261" fmla="*/ 646907 w 869950"/>
                    <a:gd name="connsiteY261" fmla="*/ 360362 h 896937"/>
                    <a:gd name="connsiteX262" fmla="*/ 601663 w 869950"/>
                    <a:gd name="connsiteY262" fmla="*/ 360362 h 896937"/>
                    <a:gd name="connsiteX263" fmla="*/ 601663 w 869950"/>
                    <a:gd name="connsiteY263" fmla="*/ 338617 h 896937"/>
                    <a:gd name="connsiteX264" fmla="*/ 601663 w 869950"/>
                    <a:gd name="connsiteY264" fmla="*/ 330200 h 896937"/>
                    <a:gd name="connsiteX265" fmla="*/ 808038 w 869950"/>
                    <a:gd name="connsiteY265" fmla="*/ 307975 h 896937"/>
                    <a:gd name="connsiteX266" fmla="*/ 853926 w 869950"/>
                    <a:gd name="connsiteY266" fmla="*/ 307975 h 896937"/>
                    <a:gd name="connsiteX267" fmla="*/ 869950 w 869950"/>
                    <a:gd name="connsiteY267" fmla="*/ 323056 h 896937"/>
                    <a:gd name="connsiteX268" fmla="*/ 853926 w 869950"/>
                    <a:gd name="connsiteY268" fmla="*/ 338137 h 896937"/>
                    <a:gd name="connsiteX269" fmla="*/ 808038 w 869950"/>
                    <a:gd name="connsiteY269" fmla="*/ 338137 h 896937"/>
                    <a:gd name="connsiteX270" fmla="*/ 808038 w 869950"/>
                    <a:gd name="connsiteY270" fmla="*/ 307975 h 896937"/>
                    <a:gd name="connsiteX271" fmla="*/ 15044 w 869950"/>
                    <a:gd name="connsiteY271" fmla="*/ 249237 h 896937"/>
                    <a:gd name="connsiteX272" fmla="*/ 90979 w 869950"/>
                    <a:gd name="connsiteY272" fmla="*/ 249237 h 896937"/>
                    <a:gd name="connsiteX273" fmla="*/ 106740 w 869950"/>
                    <a:gd name="connsiteY273" fmla="*/ 249237 h 896937"/>
                    <a:gd name="connsiteX274" fmla="*/ 122500 w 869950"/>
                    <a:gd name="connsiteY274" fmla="*/ 249237 h 896937"/>
                    <a:gd name="connsiteX275" fmla="*/ 136111 w 869950"/>
                    <a:gd name="connsiteY275" fmla="*/ 249237 h 896937"/>
                    <a:gd name="connsiteX276" fmla="*/ 151871 w 869950"/>
                    <a:gd name="connsiteY276" fmla="*/ 249237 h 896937"/>
                    <a:gd name="connsiteX277" fmla="*/ 167631 w 869950"/>
                    <a:gd name="connsiteY277" fmla="*/ 249237 h 896937"/>
                    <a:gd name="connsiteX278" fmla="*/ 209181 w 869950"/>
                    <a:gd name="connsiteY278" fmla="*/ 249237 h 896937"/>
                    <a:gd name="connsiteX279" fmla="*/ 266490 w 869950"/>
                    <a:gd name="connsiteY279" fmla="*/ 249237 h 896937"/>
                    <a:gd name="connsiteX280" fmla="*/ 282250 w 869950"/>
                    <a:gd name="connsiteY280" fmla="*/ 249237 h 896937"/>
                    <a:gd name="connsiteX281" fmla="*/ 298011 w 869950"/>
                    <a:gd name="connsiteY281" fmla="*/ 249237 h 896937"/>
                    <a:gd name="connsiteX282" fmla="*/ 313771 w 869950"/>
                    <a:gd name="connsiteY282" fmla="*/ 249237 h 896937"/>
                    <a:gd name="connsiteX283" fmla="*/ 329531 w 869950"/>
                    <a:gd name="connsiteY283" fmla="*/ 249237 h 896937"/>
                    <a:gd name="connsiteX284" fmla="*/ 343142 w 869950"/>
                    <a:gd name="connsiteY284" fmla="*/ 249237 h 896937"/>
                    <a:gd name="connsiteX285" fmla="*/ 358902 w 869950"/>
                    <a:gd name="connsiteY285" fmla="*/ 249237 h 896937"/>
                    <a:gd name="connsiteX286" fmla="*/ 374662 w 869950"/>
                    <a:gd name="connsiteY286" fmla="*/ 249237 h 896937"/>
                    <a:gd name="connsiteX287" fmla="*/ 440568 w 869950"/>
                    <a:gd name="connsiteY287" fmla="*/ 249237 h 896937"/>
                    <a:gd name="connsiteX288" fmla="*/ 454179 w 869950"/>
                    <a:gd name="connsiteY288" fmla="*/ 258097 h 896937"/>
                    <a:gd name="connsiteX289" fmla="*/ 455612 w 869950"/>
                    <a:gd name="connsiteY289" fmla="*/ 265481 h 896937"/>
                    <a:gd name="connsiteX290" fmla="*/ 440568 w 869950"/>
                    <a:gd name="connsiteY290" fmla="*/ 280987 h 896937"/>
                    <a:gd name="connsiteX291" fmla="*/ 374662 w 869950"/>
                    <a:gd name="connsiteY291" fmla="*/ 280987 h 896937"/>
                    <a:gd name="connsiteX292" fmla="*/ 358902 w 869950"/>
                    <a:gd name="connsiteY292" fmla="*/ 280987 h 896937"/>
                    <a:gd name="connsiteX293" fmla="*/ 343142 w 869950"/>
                    <a:gd name="connsiteY293" fmla="*/ 280987 h 896937"/>
                    <a:gd name="connsiteX294" fmla="*/ 329531 w 869950"/>
                    <a:gd name="connsiteY294" fmla="*/ 280987 h 896937"/>
                    <a:gd name="connsiteX295" fmla="*/ 313771 w 869950"/>
                    <a:gd name="connsiteY295" fmla="*/ 280987 h 896937"/>
                    <a:gd name="connsiteX296" fmla="*/ 298011 w 869950"/>
                    <a:gd name="connsiteY296" fmla="*/ 280987 h 896937"/>
                    <a:gd name="connsiteX297" fmla="*/ 282250 w 869950"/>
                    <a:gd name="connsiteY297" fmla="*/ 280987 h 896937"/>
                    <a:gd name="connsiteX298" fmla="*/ 266490 w 869950"/>
                    <a:gd name="connsiteY298" fmla="*/ 280987 h 896937"/>
                    <a:gd name="connsiteX299" fmla="*/ 167631 w 869950"/>
                    <a:gd name="connsiteY299" fmla="*/ 280987 h 896937"/>
                    <a:gd name="connsiteX300" fmla="*/ 151871 w 869950"/>
                    <a:gd name="connsiteY300" fmla="*/ 280987 h 896937"/>
                    <a:gd name="connsiteX301" fmla="*/ 136111 w 869950"/>
                    <a:gd name="connsiteY301" fmla="*/ 280987 h 896937"/>
                    <a:gd name="connsiteX302" fmla="*/ 122500 w 869950"/>
                    <a:gd name="connsiteY302" fmla="*/ 280987 h 896937"/>
                    <a:gd name="connsiteX303" fmla="*/ 106740 w 869950"/>
                    <a:gd name="connsiteY303" fmla="*/ 280987 h 896937"/>
                    <a:gd name="connsiteX304" fmla="*/ 90979 w 869950"/>
                    <a:gd name="connsiteY304" fmla="*/ 280987 h 896937"/>
                    <a:gd name="connsiteX305" fmla="*/ 15044 w 869950"/>
                    <a:gd name="connsiteY305" fmla="*/ 280987 h 896937"/>
                    <a:gd name="connsiteX306" fmla="*/ 0 w 869950"/>
                    <a:gd name="connsiteY306" fmla="*/ 265481 h 896937"/>
                    <a:gd name="connsiteX307" fmla="*/ 15044 w 869950"/>
                    <a:gd name="connsiteY307" fmla="*/ 249237 h 896937"/>
                    <a:gd name="connsiteX308" fmla="*/ 601663 w 869950"/>
                    <a:gd name="connsiteY308" fmla="*/ 227012 h 896937"/>
                    <a:gd name="connsiteX309" fmla="*/ 646907 w 869950"/>
                    <a:gd name="connsiteY309" fmla="*/ 227012 h 896937"/>
                    <a:gd name="connsiteX310" fmla="*/ 660552 w 869950"/>
                    <a:gd name="connsiteY310" fmla="*/ 235671 h 896937"/>
                    <a:gd name="connsiteX311" fmla="*/ 661988 w 869950"/>
                    <a:gd name="connsiteY311" fmla="*/ 242887 h 896937"/>
                    <a:gd name="connsiteX312" fmla="*/ 646907 w 869950"/>
                    <a:gd name="connsiteY312" fmla="*/ 258762 h 896937"/>
                    <a:gd name="connsiteX313" fmla="*/ 601663 w 869950"/>
                    <a:gd name="connsiteY313" fmla="*/ 258762 h 896937"/>
                    <a:gd name="connsiteX314" fmla="*/ 601663 w 869950"/>
                    <a:gd name="connsiteY314" fmla="*/ 235671 h 896937"/>
                    <a:gd name="connsiteX315" fmla="*/ 601663 w 869950"/>
                    <a:gd name="connsiteY315" fmla="*/ 227012 h 896937"/>
                    <a:gd name="connsiteX316" fmla="*/ 808038 w 869950"/>
                    <a:gd name="connsiteY316" fmla="*/ 204787 h 896937"/>
                    <a:gd name="connsiteX317" fmla="*/ 853926 w 869950"/>
                    <a:gd name="connsiteY317" fmla="*/ 204787 h 896937"/>
                    <a:gd name="connsiteX318" fmla="*/ 869950 w 869950"/>
                    <a:gd name="connsiteY318" fmla="*/ 219517 h 896937"/>
                    <a:gd name="connsiteX319" fmla="*/ 853926 w 869950"/>
                    <a:gd name="connsiteY319" fmla="*/ 234949 h 896937"/>
                    <a:gd name="connsiteX320" fmla="*/ 808038 w 869950"/>
                    <a:gd name="connsiteY320" fmla="*/ 234949 h 896937"/>
                    <a:gd name="connsiteX321" fmla="*/ 808038 w 869950"/>
                    <a:gd name="connsiteY321" fmla="*/ 204787 h 896937"/>
                    <a:gd name="connsiteX322" fmla="*/ 601663 w 869950"/>
                    <a:gd name="connsiteY322" fmla="*/ 125412 h 896937"/>
                    <a:gd name="connsiteX323" fmla="*/ 646907 w 869950"/>
                    <a:gd name="connsiteY323" fmla="*/ 125412 h 896937"/>
                    <a:gd name="connsiteX324" fmla="*/ 660552 w 869950"/>
                    <a:gd name="connsiteY324" fmla="*/ 133829 h 896937"/>
                    <a:gd name="connsiteX325" fmla="*/ 661988 w 869950"/>
                    <a:gd name="connsiteY325" fmla="*/ 140142 h 896937"/>
                    <a:gd name="connsiteX326" fmla="*/ 646907 w 869950"/>
                    <a:gd name="connsiteY326" fmla="*/ 155574 h 896937"/>
                    <a:gd name="connsiteX327" fmla="*/ 601663 w 869950"/>
                    <a:gd name="connsiteY327" fmla="*/ 155574 h 896937"/>
                    <a:gd name="connsiteX328" fmla="*/ 601663 w 869950"/>
                    <a:gd name="connsiteY328" fmla="*/ 133829 h 896937"/>
                    <a:gd name="connsiteX329" fmla="*/ 601663 w 869950"/>
                    <a:gd name="connsiteY329" fmla="*/ 125412 h 896937"/>
                    <a:gd name="connsiteX330" fmla="*/ 808038 w 869950"/>
                    <a:gd name="connsiteY330" fmla="*/ 101600 h 896937"/>
                    <a:gd name="connsiteX331" fmla="*/ 853926 w 869950"/>
                    <a:gd name="connsiteY331" fmla="*/ 101600 h 896937"/>
                    <a:gd name="connsiteX332" fmla="*/ 869950 w 869950"/>
                    <a:gd name="connsiteY332" fmla="*/ 117475 h 896937"/>
                    <a:gd name="connsiteX333" fmla="*/ 853926 w 869950"/>
                    <a:gd name="connsiteY333" fmla="*/ 133350 h 896937"/>
                    <a:gd name="connsiteX334" fmla="*/ 808038 w 869950"/>
                    <a:gd name="connsiteY334" fmla="*/ 133350 h 896937"/>
                    <a:gd name="connsiteX335" fmla="*/ 808038 w 869950"/>
                    <a:gd name="connsiteY335" fmla="*/ 101600 h 896937"/>
                    <a:gd name="connsiteX336" fmla="*/ 808038 w 869950"/>
                    <a:gd name="connsiteY336" fmla="*/ 0 h 896937"/>
                    <a:gd name="connsiteX337" fmla="*/ 853926 w 869950"/>
                    <a:gd name="connsiteY337" fmla="*/ 0 h 896937"/>
                    <a:gd name="connsiteX338" fmla="*/ 869950 w 869950"/>
                    <a:gd name="connsiteY338" fmla="*/ 14730 h 896937"/>
                    <a:gd name="connsiteX339" fmla="*/ 853926 w 869950"/>
                    <a:gd name="connsiteY339" fmla="*/ 30162 h 896937"/>
                    <a:gd name="connsiteX340" fmla="*/ 808038 w 869950"/>
                    <a:gd name="connsiteY340" fmla="*/ 30162 h 896937"/>
                    <a:gd name="connsiteX341" fmla="*/ 808038 w 869950"/>
                    <a:gd name="connsiteY341" fmla="*/ 0 h 89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69950" h="896937">
                      <a:moveTo>
                        <a:pt x="15044" y="866775"/>
                      </a:moveTo>
                      <a:cubicBezTo>
                        <a:pt x="42266" y="866775"/>
                        <a:pt x="67339" y="866775"/>
                        <a:pt x="90979" y="866775"/>
                      </a:cubicBezTo>
                      <a:cubicBezTo>
                        <a:pt x="95994" y="866775"/>
                        <a:pt x="101009" y="866775"/>
                        <a:pt x="106740" y="866775"/>
                      </a:cubicBezTo>
                      <a:cubicBezTo>
                        <a:pt x="111754" y="866775"/>
                        <a:pt x="116769" y="866775"/>
                        <a:pt x="122500" y="866775"/>
                      </a:cubicBezTo>
                      <a:cubicBezTo>
                        <a:pt x="126798" y="866775"/>
                        <a:pt x="131096" y="866775"/>
                        <a:pt x="136111" y="866775"/>
                      </a:cubicBezTo>
                      <a:cubicBezTo>
                        <a:pt x="440568" y="866775"/>
                        <a:pt x="440568" y="866775"/>
                        <a:pt x="440568" y="866775"/>
                      </a:cubicBezTo>
                      <a:cubicBezTo>
                        <a:pt x="447016" y="866775"/>
                        <a:pt x="452030" y="870282"/>
                        <a:pt x="454179" y="875894"/>
                      </a:cubicBezTo>
                      <a:cubicBezTo>
                        <a:pt x="455612" y="877297"/>
                        <a:pt x="455612" y="879401"/>
                        <a:pt x="455612" y="882207"/>
                      </a:cubicBezTo>
                      <a:cubicBezTo>
                        <a:pt x="455612" y="882908"/>
                        <a:pt x="455612" y="882908"/>
                        <a:pt x="455612" y="883610"/>
                      </a:cubicBezTo>
                      <a:cubicBezTo>
                        <a:pt x="455612" y="885013"/>
                        <a:pt x="455612" y="885714"/>
                        <a:pt x="454896" y="887117"/>
                      </a:cubicBezTo>
                      <a:cubicBezTo>
                        <a:pt x="453463" y="891326"/>
                        <a:pt x="450598" y="894833"/>
                        <a:pt x="445583" y="896236"/>
                      </a:cubicBezTo>
                      <a:cubicBezTo>
                        <a:pt x="445583" y="896236"/>
                        <a:pt x="444867" y="896937"/>
                        <a:pt x="444150" y="896937"/>
                      </a:cubicBezTo>
                      <a:cubicBezTo>
                        <a:pt x="444150" y="896937"/>
                        <a:pt x="443434" y="896937"/>
                        <a:pt x="443434" y="896937"/>
                      </a:cubicBezTo>
                      <a:cubicBezTo>
                        <a:pt x="442718" y="896937"/>
                        <a:pt x="441285" y="896937"/>
                        <a:pt x="440568" y="896937"/>
                      </a:cubicBezTo>
                      <a:cubicBezTo>
                        <a:pt x="270072" y="896937"/>
                        <a:pt x="167631" y="896937"/>
                        <a:pt x="106740" y="896937"/>
                      </a:cubicBezTo>
                      <a:cubicBezTo>
                        <a:pt x="101009" y="896937"/>
                        <a:pt x="95278" y="896937"/>
                        <a:pt x="90979" y="896937"/>
                      </a:cubicBezTo>
                      <a:cubicBezTo>
                        <a:pt x="15044" y="896937"/>
                        <a:pt x="15044" y="896937"/>
                        <a:pt x="15044" y="896937"/>
                      </a:cubicBezTo>
                      <a:cubicBezTo>
                        <a:pt x="15044" y="896937"/>
                        <a:pt x="15044" y="896937"/>
                        <a:pt x="14328" y="896937"/>
                      </a:cubicBezTo>
                      <a:cubicBezTo>
                        <a:pt x="6448" y="896937"/>
                        <a:pt x="0" y="890624"/>
                        <a:pt x="0" y="882207"/>
                      </a:cubicBezTo>
                      <a:cubicBezTo>
                        <a:pt x="0" y="873790"/>
                        <a:pt x="6448" y="866775"/>
                        <a:pt x="15044" y="866775"/>
                      </a:cubicBezTo>
                      <a:close/>
                      <a:moveTo>
                        <a:pt x="15044" y="763587"/>
                      </a:moveTo>
                      <a:cubicBezTo>
                        <a:pt x="42266" y="763587"/>
                        <a:pt x="67339" y="763587"/>
                        <a:pt x="90979" y="763587"/>
                      </a:cubicBezTo>
                      <a:cubicBezTo>
                        <a:pt x="95994" y="763587"/>
                        <a:pt x="101009" y="763587"/>
                        <a:pt x="106740" y="763587"/>
                      </a:cubicBezTo>
                      <a:cubicBezTo>
                        <a:pt x="111754" y="763587"/>
                        <a:pt x="116769" y="763587"/>
                        <a:pt x="122500" y="763587"/>
                      </a:cubicBezTo>
                      <a:cubicBezTo>
                        <a:pt x="126798" y="763587"/>
                        <a:pt x="131096" y="763587"/>
                        <a:pt x="136111" y="763587"/>
                      </a:cubicBezTo>
                      <a:cubicBezTo>
                        <a:pt x="141125" y="763587"/>
                        <a:pt x="146140" y="763587"/>
                        <a:pt x="151871" y="763587"/>
                      </a:cubicBezTo>
                      <a:cubicBezTo>
                        <a:pt x="156886" y="763587"/>
                        <a:pt x="161900" y="763587"/>
                        <a:pt x="167631" y="763587"/>
                      </a:cubicBezTo>
                      <a:cubicBezTo>
                        <a:pt x="181958" y="763587"/>
                        <a:pt x="195570" y="763587"/>
                        <a:pt x="209181" y="763587"/>
                      </a:cubicBezTo>
                      <a:cubicBezTo>
                        <a:pt x="229955" y="763587"/>
                        <a:pt x="249297" y="763587"/>
                        <a:pt x="266490" y="763587"/>
                      </a:cubicBezTo>
                      <a:cubicBezTo>
                        <a:pt x="272221" y="763587"/>
                        <a:pt x="277236" y="763587"/>
                        <a:pt x="282250" y="763587"/>
                      </a:cubicBezTo>
                      <a:cubicBezTo>
                        <a:pt x="287981" y="763587"/>
                        <a:pt x="292996" y="763587"/>
                        <a:pt x="298011" y="763587"/>
                      </a:cubicBezTo>
                      <a:cubicBezTo>
                        <a:pt x="303742" y="763587"/>
                        <a:pt x="308756" y="763587"/>
                        <a:pt x="313771" y="763587"/>
                      </a:cubicBezTo>
                      <a:cubicBezTo>
                        <a:pt x="440568" y="763587"/>
                        <a:pt x="440568" y="763587"/>
                        <a:pt x="440568" y="763587"/>
                      </a:cubicBezTo>
                      <a:cubicBezTo>
                        <a:pt x="444867" y="763587"/>
                        <a:pt x="448449" y="765752"/>
                        <a:pt x="450598" y="767917"/>
                      </a:cubicBezTo>
                      <a:cubicBezTo>
                        <a:pt x="451314" y="767917"/>
                        <a:pt x="451314" y="768638"/>
                        <a:pt x="452030" y="769360"/>
                      </a:cubicBezTo>
                      <a:cubicBezTo>
                        <a:pt x="452747" y="770081"/>
                        <a:pt x="453463" y="771525"/>
                        <a:pt x="454179" y="772246"/>
                      </a:cubicBezTo>
                      <a:cubicBezTo>
                        <a:pt x="454896" y="774411"/>
                        <a:pt x="455612" y="775854"/>
                        <a:pt x="455612" y="778019"/>
                      </a:cubicBezTo>
                      <a:cubicBezTo>
                        <a:pt x="455612" y="778741"/>
                        <a:pt x="455612" y="778741"/>
                        <a:pt x="455612" y="779462"/>
                      </a:cubicBezTo>
                      <a:cubicBezTo>
                        <a:pt x="455612" y="780905"/>
                        <a:pt x="455612" y="781627"/>
                        <a:pt x="455612" y="782348"/>
                      </a:cubicBezTo>
                      <a:cubicBezTo>
                        <a:pt x="455612" y="783070"/>
                        <a:pt x="455612" y="783792"/>
                        <a:pt x="454896" y="783792"/>
                      </a:cubicBezTo>
                      <a:cubicBezTo>
                        <a:pt x="454896" y="784513"/>
                        <a:pt x="454896" y="784513"/>
                        <a:pt x="454896" y="784513"/>
                      </a:cubicBezTo>
                      <a:cubicBezTo>
                        <a:pt x="454179" y="788843"/>
                        <a:pt x="451314" y="791729"/>
                        <a:pt x="447732" y="793894"/>
                      </a:cubicBezTo>
                      <a:cubicBezTo>
                        <a:pt x="447016" y="793894"/>
                        <a:pt x="446299" y="794616"/>
                        <a:pt x="445583" y="794616"/>
                      </a:cubicBezTo>
                      <a:cubicBezTo>
                        <a:pt x="444867" y="794616"/>
                        <a:pt x="444867" y="794616"/>
                        <a:pt x="444867" y="794616"/>
                      </a:cubicBezTo>
                      <a:cubicBezTo>
                        <a:pt x="444150" y="794616"/>
                        <a:pt x="443434" y="794616"/>
                        <a:pt x="443434" y="795337"/>
                      </a:cubicBezTo>
                      <a:cubicBezTo>
                        <a:pt x="442001" y="795337"/>
                        <a:pt x="441285" y="795337"/>
                        <a:pt x="440568" y="795337"/>
                      </a:cubicBezTo>
                      <a:cubicBezTo>
                        <a:pt x="381826" y="795337"/>
                        <a:pt x="330964" y="795337"/>
                        <a:pt x="287981" y="795337"/>
                      </a:cubicBezTo>
                      <a:cubicBezTo>
                        <a:pt x="281534" y="795337"/>
                        <a:pt x="275803" y="795337"/>
                        <a:pt x="270072" y="795337"/>
                      </a:cubicBezTo>
                      <a:cubicBezTo>
                        <a:pt x="229955" y="795337"/>
                        <a:pt x="196286" y="795337"/>
                        <a:pt x="167631" y="795337"/>
                      </a:cubicBezTo>
                      <a:cubicBezTo>
                        <a:pt x="161900" y="795337"/>
                        <a:pt x="156886" y="795337"/>
                        <a:pt x="151871" y="795337"/>
                      </a:cubicBezTo>
                      <a:cubicBezTo>
                        <a:pt x="146140" y="795337"/>
                        <a:pt x="141125" y="795337"/>
                        <a:pt x="136111" y="795337"/>
                      </a:cubicBezTo>
                      <a:cubicBezTo>
                        <a:pt x="131096" y="795337"/>
                        <a:pt x="126798" y="795337"/>
                        <a:pt x="122500" y="795337"/>
                      </a:cubicBezTo>
                      <a:cubicBezTo>
                        <a:pt x="116769" y="795337"/>
                        <a:pt x="111038" y="795337"/>
                        <a:pt x="106740" y="795337"/>
                      </a:cubicBezTo>
                      <a:cubicBezTo>
                        <a:pt x="101009" y="795337"/>
                        <a:pt x="95278" y="795337"/>
                        <a:pt x="90979" y="795337"/>
                      </a:cubicBezTo>
                      <a:cubicBezTo>
                        <a:pt x="15044" y="795337"/>
                        <a:pt x="15044" y="795337"/>
                        <a:pt x="15044" y="795337"/>
                      </a:cubicBezTo>
                      <a:cubicBezTo>
                        <a:pt x="6448" y="795337"/>
                        <a:pt x="0" y="788843"/>
                        <a:pt x="0" y="779462"/>
                      </a:cubicBezTo>
                      <a:cubicBezTo>
                        <a:pt x="0" y="770803"/>
                        <a:pt x="6448" y="763587"/>
                        <a:pt x="15044" y="763587"/>
                      </a:cubicBezTo>
                      <a:close/>
                      <a:moveTo>
                        <a:pt x="601663" y="741362"/>
                      </a:moveTo>
                      <a:cubicBezTo>
                        <a:pt x="646907" y="741362"/>
                        <a:pt x="646907" y="741362"/>
                        <a:pt x="646907" y="741362"/>
                      </a:cubicBezTo>
                      <a:cubicBezTo>
                        <a:pt x="653370" y="741362"/>
                        <a:pt x="658397" y="744869"/>
                        <a:pt x="660552" y="750481"/>
                      </a:cubicBezTo>
                      <a:cubicBezTo>
                        <a:pt x="661270" y="751884"/>
                        <a:pt x="661988" y="753988"/>
                        <a:pt x="661988" y="756794"/>
                      </a:cubicBezTo>
                      <a:cubicBezTo>
                        <a:pt x="661988" y="758197"/>
                        <a:pt x="661988" y="760301"/>
                        <a:pt x="661270" y="761704"/>
                      </a:cubicBezTo>
                      <a:cubicBezTo>
                        <a:pt x="659116" y="767315"/>
                        <a:pt x="654089" y="771524"/>
                        <a:pt x="646907" y="771524"/>
                      </a:cubicBezTo>
                      <a:cubicBezTo>
                        <a:pt x="631108" y="771524"/>
                        <a:pt x="616026" y="771524"/>
                        <a:pt x="601663" y="771524"/>
                      </a:cubicBezTo>
                      <a:cubicBezTo>
                        <a:pt x="601663" y="771524"/>
                        <a:pt x="601663" y="771524"/>
                        <a:pt x="601663" y="761704"/>
                      </a:cubicBezTo>
                      <a:cubicBezTo>
                        <a:pt x="601663" y="761704"/>
                        <a:pt x="601663" y="761704"/>
                        <a:pt x="601663" y="750481"/>
                      </a:cubicBezTo>
                      <a:cubicBezTo>
                        <a:pt x="601663" y="750481"/>
                        <a:pt x="601663" y="750481"/>
                        <a:pt x="601663" y="741362"/>
                      </a:cubicBezTo>
                      <a:close/>
                      <a:moveTo>
                        <a:pt x="15044" y="661987"/>
                      </a:moveTo>
                      <a:cubicBezTo>
                        <a:pt x="42266" y="661987"/>
                        <a:pt x="67339" y="661987"/>
                        <a:pt x="90979" y="661987"/>
                      </a:cubicBezTo>
                      <a:cubicBezTo>
                        <a:pt x="95994" y="661987"/>
                        <a:pt x="101009" y="661987"/>
                        <a:pt x="106740" y="661987"/>
                      </a:cubicBezTo>
                      <a:cubicBezTo>
                        <a:pt x="111754" y="661987"/>
                        <a:pt x="116769" y="661987"/>
                        <a:pt x="122500" y="661987"/>
                      </a:cubicBezTo>
                      <a:cubicBezTo>
                        <a:pt x="126798" y="661987"/>
                        <a:pt x="131096" y="661987"/>
                        <a:pt x="136111" y="661987"/>
                      </a:cubicBezTo>
                      <a:cubicBezTo>
                        <a:pt x="141125" y="661987"/>
                        <a:pt x="146140" y="661987"/>
                        <a:pt x="151871" y="661987"/>
                      </a:cubicBezTo>
                      <a:cubicBezTo>
                        <a:pt x="156886" y="661987"/>
                        <a:pt x="161900" y="661987"/>
                        <a:pt x="167631" y="661987"/>
                      </a:cubicBezTo>
                      <a:cubicBezTo>
                        <a:pt x="181958" y="661987"/>
                        <a:pt x="195570" y="661987"/>
                        <a:pt x="209181" y="661987"/>
                      </a:cubicBezTo>
                      <a:cubicBezTo>
                        <a:pt x="229955" y="661987"/>
                        <a:pt x="249297" y="661987"/>
                        <a:pt x="266490" y="661987"/>
                      </a:cubicBezTo>
                      <a:cubicBezTo>
                        <a:pt x="272221" y="661987"/>
                        <a:pt x="277236" y="661987"/>
                        <a:pt x="282250" y="661987"/>
                      </a:cubicBezTo>
                      <a:cubicBezTo>
                        <a:pt x="287981" y="661987"/>
                        <a:pt x="292996" y="661987"/>
                        <a:pt x="298011" y="661987"/>
                      </a:cubicBezTo>
                      <a:cubicBezTo>
                        <a:pt x="303742" y="661987"/>
                        <a:pt x="308756" y="661987"/>
                        <a:pt x="313771" y="661987"/>
                      </a:cubicBezTo>
                      <a:cubicBezTo>
                        <a:pt x="319502" y="661987"/>
                        <a:pt x="324516" y="661987"/>
                        <a:pt x="329531" y="661987"/>
                      </a:cubicBezTo>
                      <a:cubicBezTo>
                        <a:pt x="334546" y="661987"/>
                        <a:pt x="338844" y="661987"/>
                        <a:pt x="343142" y="661987"/>
                      </a:cubicBezTo>
                      <a:cubicBezTo>
                        <a:pt x="348873" y="661987"/>
                        <a:pt x="354604" y="661987"/>
                        <a:pt x="358902" y="661987"/>
                      </a:cubicBezTo>
                      <a:cubicBezTo>
                        <a:pt x="364633" y="661987"/>
                        <a:pt x="370364" y="661987"/>
                        <a:pt x="374662" y="661987"/>
                      </a:cubicBezTo>
                      <a:cubicBezTo>
                        <a:pt x="440568" y="661987"/>
                        <a:pt x="440568" y="661987"/>
                        <a:pt x="440568" y="661987"/>
                      </a:cubicBezTo>
                      <a:cubicBezTo>
                        <a:pt x="447016" y="661987"/>
                        <a:pt x="452030" y="665494"/>
                        <a:pt x="454179" y="670404"/>
                      </a:cubicBezTo>
                      <a:cubicBezTo>
                        <a:pt x="455612" y="672509"/>
                        <a:pt x="455612" y="674613"/>
                        <a:pt x="455612" y="677419"/>
                      </a:cubicBezTo>
                      <a:cubicBezTo>
                        <a:pt x="455612" y="685836"/>
                        <a:pt x="449881" y="692149"/>
                        <a:pt x="440568" y="692149"/>
                      </a:cubicBezTo>
                      <a:cubicBezTo>
                        <a:pt x="417645" y="692149"/>
                        <a:pt x="395437" y="692149"/>
                        <a:pt x="374662" y="692149"/>
                      </a:cubicBezTo>
                      <a:cubicBezTo>
                        <a:pt x="369648" y="692149"/>
                        <a:pt x="364633" y="692149"/>
                        <a:pt x="358902" y="692149"/>
                      </a:cubicBezTo>
                      <a:cubicBezTo>
                        <a:pt x="353888" y="692149"/>
                        <a:pt x="348873" y="692149"/>
                        <a:pt x="343142" y="692149"/>
                      </a:cubicBezTo>
                      <a:cubicBezTo>
                        <a:pt x="338844" y="692149"/>
                        <a:pt x="334546" y="692149"/>
                        <a:pt x="329531" y="692149"/>
                      </a:cubicBezTo>
                      <a:cubicBezTo>
                        <a:pt x="324516" y="692149"/>
                        <a:pt x="319502" y="692149"/>
                        <a:pt x="313771" y="692149"/>
                      </a:cubicBezTo>
                      <a:cubicBezTo>
                        <a:pt x="308756" y="692149"/>
                        <a:pt x="303742" y="692149"/>
                        <a:pt x="298011" y="692149"/>
                      </a:cubicBezTo>
                      <a:cubicBezTo>
                        <a:pt x="292996" y="692149"/>
                        <a:pt x="287981" y="692149"/>
                        <a:pt x="282250" y="692149"/>
                      </a:cubicBezTo>
                      <a:cubicBezTo>
                        <a:pt x="277236" y="692149"/>
                        <a:pt x="272221" y="692149"/>
                        <a:pt x="266490" y="692149"/>
                      </a:cubicBezTo>
                      <a:cubicBezTo>
                        <a:pt x="227806" y="692149"/>
                        <a:pt x="194853" y="692149"/>
                        <a:pt x="167631" y="692149"/>
                      </a:cubicBezTo>
                      <a:cubicBezTo>
                        <a:pt x="161900" y="692149"/>
                        <a:pt x="156886" y="692149"/>
                        <a:pt x="151871" y="692149"/>
                      </a:cubicBezTo>
                      <a:cubicBezTo>
                        <a:pt x="146140" y="692149"/>
                        <a:pt x="141125" y="692149"/>
                        <a:pt x="136111" y="692149"/>
                      </a:cubicBezTo>
                      <a:cubicBezTo>
                        <a:pt x="131096" y="692149"/>
                        <a:pt x="126798" y="692149"/>
                        <a:pt x="122500" y="692149"/>
                      </a:cubicBezTo>
                      <a:cubicBezTo>
                        <a:pt x="116769" y="692149"/>
                        <a:pt x="111038" y="692149"/>
                        <a:pt x="106740" y="692149"/>
                      </a:cubicBezTo>
                      <a:cubicBezTo>
                        <a:pt x="101009" y="692149"/>
                        <a:pt x="95278" y="692149"/>
                        <a:pt x="90979" y="692149"/>
                      </a:cubicBezTo>
                      <a:cubicBezTo>
                        <a:pt x="15044" y="692149"/>
                        <a:pt x="15044" y="692149"/>
                        <a:pt x="15044" y="692149"/>
                      </a:cubicBezTo>
                      <a:cubicBezTo>
                        <a:pt x="6448" y="692149"/>
                        <a:pt x="0" y="685836"/>
                        <a:pt x="0" y="677419"/>
                      </a:cubicBezTo>
                      <a:cubicBezTo>
                        <a:pt x="0" y="669002"/>
                        <a:pt x="6448" y="661987"/>
                        <a:pt x="15044" y="661987"/>
                      </a:cubicBezTo>
                      <a:close/>
                      <a:moveTo>
                        <a:pt x="601663" y="638175"/>
                      </a:moveTo>
                      <a:cubicBezTo>
                        <a:pt x="646907" y="638175"/>
                        <a:pt x="646907" y="638175"/>
                        <a:pt x="646907" y="638175"/>
                      </a:cubicBezTo>
                      <a:cubicBezTo>
                        <a:pt x="653370" y="638175"/>
                        <a:pt x="658397" y="641783"/>
                        <a:pt x="660552" y="646834"/>
                      </a:cubicBezTo>
                      <a:cubicBezTo>
                        <a:pt x="661270" y="648999"/>
                        <a:pt x="661988" y="651885"/>
                        <a:pt x="661988" y="654050"/>
                      </a:cubicBezTo>
                      <a:cubicBezTo>
                        <a:pt x="661988" y="663431"/>
                        <a:pt x="655525" y="669925"/>
                        <a:pt x="646907" y="669925"/>
                      </a:cubicBezTo>
                      <a:cubicBezTo>
                        <a:pt x="631108" y="669925"/>
                        <a:pt x="616026" y="669925"/>
                        <a:pt x="601663" y="669925"/>
                      </a:cubicBezTo>
                      <a:cubicBezTo>
                        <a:pt x="601663" y="669925"/>
                        <a:pt x="601663" y="669925"/>
                        <a:pt x="601663" y="646834"/>
                      </a:cubicBezTo>
                      <a:cubicBezTo>
                        <a:pt x="601663" y="646834"/>
                        <a:pt x="601663" y="646834"/>
                        <a:pt x="601663" y="638175"/>
                      </a:cubicBezTo>
                      <a:close/>
                      <a:moveTo>
                        <a:pt x="808038" y="615950"/>
                      </a:moveTo>
                      <a:cubicBezTo>
                        <a:pt x="853926" y="615950"/>
                        <a:pt x="853926" y="615950"/>
                        <a:pt x="853926" y="615950"/>
                      </a:cubicBezTo>
                      <a:cubicBezTo>
                        <a:pt x="863395" y="615950"/>
                        <a:pt x="869950" y="623334"/>
                        <a:pt x="869950" y="631456"/>
                      </a:cubicBezTo>
                      <a:cubicBezTo>
                        <a:pt x="869950" y="640316"/>
                        <a:pt x="863395" y="647700"/>
                        <a:pt x="853926" y="647700"/>
                      </a:cubicBezTo>
                      <a:cubicBezTo>
                        <a:pt x="838630" y="647700"/>
                        <a:pt x="823334" y="647700"/>
                        <a:pt x="808038" y="647700"/>
                      </a:cubicBezTo>
                      <a:cubicBezTo>
                        <a:pt x="808038" y="647700"/>
                        <a:pt x="808038" y="647700"/>
                        <a:pt x="808038" y="615950"/>
                      </a:cubicBezTo>
                      <a:close/>
                      <a:moveTo>
                        <a:pt x="15044" y="558800"/>
                      </a:moveTo>
                      <a:cubicBezTo>
                        <a:pt x="42266" y="558800"/>
                        <a:pt x="67339" y="558800"/>
                        <a:pt x="90979" y="558800"/>
                      </a:cubicBezTo>
                      <a:cubicBezTo>
                        <a:pt x="95994" y="558800"/>
                        <a:pt x="101009" y="558800"/>
                        <a:pt x="106740" y="558800"/>
                      </a:cubicBezTo>
                      <a:cubicBezTo>
                        <a:pt x="111754" y="558800"/>
                        <a:pt x="116769" y="558800"/>
                        <a:pt x="122500" y="558800"/>
                      </a:cubicBezTo>
                      <a:cubicBezTo>
                        <a:pt x="126798" y="558800"/>
                        <a:pt x="131096" y="558800"/>
                        <a:pt x="136111" y="558800"/>
                      </a:cubicBezTo>
                      <a:cubicBezTo>
                        <a:pt x="141125" y="558800"/>
                        <a:pt x="146140" y="558800"/>
                        <a:pt x="151871" y="558800"/>
                      </a:cubicBezTo>
                      <a:cubicBezTo>
                        <a:pt x="156886" y="558800"/>
                        <a:pt x="161900" y="558800"/>
                        <a:pt x="167631" y="558800"/>
                      </a:cubicBezTo>
                      <a:cubicBezTo>
                        <a:pt x="181958" y="558800"/>
                        <a:pt x="195570" y="558800"/>
                        <a:pt x="209181" y="558800"/>
                      </a:cubicBezTo>
                      <a:cubicBezTo>
                        <a:pt x="229955" y="558800"/>
                        <a:pt x="249297" y="558800"/>
                        <a:pt x="266490" y="558800"/>
                      </a:cubicBezTo>
                      <a:cubicBezTo>
                        <a:pt x="272221" y="558800"/>
                        <a:pt x="277236" y="558800"/>
                        <a:pt x="282250" y="558800"/>
                      </a:cubicBezTo>
                      <a:cubicBezTo>
                        <a:pt x="287981" y="558800"/>
                        <a:pt x="292996" y="558800"/>
                        <a:pt x="298011" y="558800"/>
                      </a:cubicBezTo>
                      <a:cubicBezTo>
                        <a:pt x="303742" y="558800"/>
                        <a:pt x="308756" y="558800"/>
                        <a:pt x="313771" y="558800"/>
                      </a:cubicBezTo>
                      <a:cubicBezTo>
                        <a:pt x="319502" y="558800"/>
                        <a:pt x="324516" y="558800"/>
                        <a:pt x="329531" y="558800"/>
                      </a:cubicBezTo>
                      <a:cubicBezTo>
                        <a:pt x="334546" y="558800"/>
                        <a:pt x="338844" y="558800"/>
                        <a:pt x="343142" y="558800"/>
                      </a:cubicBezTo>
                      <a:cubicBezTo>
                        <a:pt x="348873" y="558800"/>
                        <a:pt x="354604" y="558800"/>
                        <a:pt x="358902" y="558800"/>
                      </a:cubicBezTo>
                      <a:cubicBezTo>
                        <a:pt x="364633" y="558800"/>
                        <a:pt x="370364" y="558800"/>
                        <a:pt x="374662" y="558800"/>
                      </a:cubicBezTo>
                      <a:cubicBezTo>
                        <a:pt x="440568" y="558800"/>
                        <a:pt x="440568" y="558800"/>
                        <a:pt x="440568" y="558800"/>
                      </a:cubicBezTo>
                      <a:cubicBezTo>
                        <a:pt x="447016" y="558800"/>
                        <a:pt x="452030" y="562391"/>
                        <a:pt x="454179" y="567418"/>
                      </a:cubicBezTo>
                      <a:cubicBezTo>
                        <a:pt x="455612" y="569572"/>
                        <a:pt x="455612" y="571727"/>
                        <a:pt x="455612" y="573881"/>
                      </a:cubicBezTo>
                      <a:cubicBezTo>
                        <a:pt x="455612" y="581781"/>
                        <a:pt x="449881" y="588962"/>
                        <a:pt x="440568" y="588962"/>
                      </a:cubicBezTo>
                      <a:cubicBezTo>
                        <a:pt x="417645" y="588962"/>
                        <a:pt x="395437" y="588962"/>
                        <a:pt x="374662" y="588962"/>
                      </a:cubicBezTo>
                      <a:cubicBezTo>
                        <a:pt x="369648" y="588962"/>
                        <a:pt x="364633" y="588962"/>
                        <a:pt x="358902" y="588962"/>
                      </a:cubicBezTo>
                      <a:cubicBezTo>
                        <a:pt x="353888" y="588962"/>
                        <a:pt x="348873" y="588962"/>
                        <a:pt x="343142" y="588962"/>
                      </a:cubicBezTo>
                      <a:cubicBezTo>
                        <a:pt x="338844" y="588962"/>
                        <a:pt x="334546" y="588962"/>
                        <a:pt x="329531" y="588962"/>
                      </a:cubicBezTo>
                      <a:cubicBezTo>
                        <a:pt x="324516" y="588962"/>
                        <a:pt x="319502" y="588962"/>
                        <a:pt x="313771" y="588962"/>
                      </a:cubicBezTo>
                      <a:cubicBezTo>
                        <a:pt x="308756" y="588962"/>
                        <a:pt x="303742" y="588962"/>
                        <a:pt x="298011" y="588962"/>
                      </a:cubicBezTo>
                      <a:cubicBezTo>
                        <a:pt x="292996" y="588962"/>
                        <a:pt x="287981" y="588962"/>
                        <a:pt x="282250" y="588962"/>
                      </a:cubicBezTo>
                      <a:cubicBezTo>
                        <a:pt x="277236" y="588962"/>
                        <a:pt x="272221" y="588962"/>
                        <a:pt x="266490" y="588962"/>
                      </a:cubicBezTo>
                      <a:cubicBezTo>
                        <a:pt x="227806" y="588962"/>
                        <a:pt x="194853" y="588962"/>
                        <a:pt x="167631" y="588962"/>
                      </a:cubicBezTo>
                      <a:cubicBezTo>
                        <a:pt x="161900" y="588962"/>
                        <a:pt x="156886" y="588962"/>
                        <a:pt x="151871" y="588962"/>
                      </a:cubicBezTo>
                      <a:cubicBezTo>
                        <a:pt x="146140" y="588962"/>
                        <a:pt x="141125" y="588962"/>
                        <a:pt x="136111" y="588962"/>
                      </a:cubicBezTo>
                      <a:cubicBezTo>
                        <a:pt x="131096" y="588962"/>
                        <a:pt x="126798" y="588962"/>
                        <a:pt x="122500" y="588962"/>
                      </a:cubicBezTo>
                      <a:cubicBezTo>
                        <a:pt x="116769" y="588962"/>
                        <a:pt x="111038" y="588962"/>
                        <a:pt x="106740" y="588962"/>
                      </a:cubicBezTo>
                      <a:cubicBezTo>
                        <a:pt x="101009" y="588962"/>
                        <a:pt x="95278" y="588962"/>
                        <a:pt x="90979" y="588962"/>
                      </a:cubicBezTo>
                      <a:cubicBezTo>
                        <a:pt x="15044" y="588962"/>
                        <a:pt x="15044" y="588962"/>
                        <a:pt x="15044" y="588962"/>
                      </a:cubicBezTo>
                      <a:cubicBezTo>
                        <a:pt x="6448" y="588962"/>
                        <a:pt x="0" y="581781"/>
                        <a:pt x="0" y="573881"/>
                      </a:cubicBezTo>
                      <a:cubicBezTo>
                        <a:pt x="0" y="565982"/>
                        <a:pt x="6448" y="558800"/>
                        <a:pt x="15044" y="558800"/>
                      </a:cubicBezTo>
                      <a:close/>
                      <a:moveTo>
                        <a:pt x="601663" y="536575"/>
                      </a:moveTo>
                      <a:cubicBezTo>
                        <a:pt x="646907" y="536575"/>
                        <a:pt x="646907" y="536575"/>
                        <a:pt x="646907" y="536575"/>
                      </a:cubicBezTo>
                      <a:cubicBezTo>
                        <a:pt x="653370" y="536575"/>
                        <a:pt x="658397" y="540082"/>
                        <a:pt x="660552" y="544992"/>
                      </a:cubicBezTo>
                      <a:cubicBezTo>
                        <a:pt x="661270" y="547097"/>
                        <a:pt x="661988" y="549201"/>
                        <a:pt x="661988" y="552007"/>
                      </a:cubicBezTo>
                      <a:cubicBezTo>
                        <a:pt x="661988" y="559723"/>
                        <a:pt x="655525" y="566737"/>
                        <a:pt x="646907" y="566737"/>
                      </a:cubicBezTo>
                      <a:cubicBezTo>
                        <a:pt x="631108" y="566737"/>
                        <a:pt x="616026" y="566737"/>
                        <a:pt x="601663" y="566737"/>
                      </a:cubicBezTo>
                      <a:cubicBezTo>
                        <a:pt x="601663" y="566737"/>
                        <a:pt x="601663" y="566737"/>
                        <a:pt x="601663" y="544992"/>
                      </a:cubicBezTo>
                      <a:cubicBezTo>
                        <a:pt x="601663" y="544992"/>
                        <a:pt x="601663" y="544992"/>
                        <a:pt x="601663" y="536575"/>
                      </a:cubicBezTo>
                      <a:close/>
                      <a:moveTo>
                        <a:pt x="808038" y="512762"/>
                      </a:moveTo>
                      <a:cubicBezTo>
                        <a:pt x="853926" y="512762"/>
                        <a:pt x="853926" y="512762"/>
                        <a:pt x="853926" y="512762"/>
                      </a:cubicBezTo>
                      <a:cubicBezTo>
                        <a:pt x="863395" y="512762"/>
                        <a:pt x="869950" y="519978"/>
                        <a:pt x="869950" y="528637"/>
                      </a:cubicBezTo>
                      <a:cubicBezTo>
                        <a:pt x="869950" y="538018"/>
                        <a:pt x="863395" y="544512"/>
                        <a:pt x="853926" y="544512"/>
                      </a:cubicBezTo>
                      <a:cubicBezTo>
                        <a:pt x="838630" y="544512"/>
                        <a:pt x="823334" y="544512"/>
                        <a:pt x="808038" y="544512"/>
                      </a:cubicBezTo>
                      <a:cubicBezTo>
                        <a:pt x="808038" y="544512"/>
                        <a:pt x="808038" y="544512"/>
                        <a:pt x="808038" y="512762"/>
                      </a:cubicBezTo>
                      <a:close/>
                      <a:moveTo>
                        <a:pt x="15044" y="455612"/>
                      </a:moveTo>
                      <a:cubicBezTo>
                        <a:pt x="42266" y="455612"/>
                        <a:pt x="67339" y="455612"/>
                        <a:pt x="90979" y="455612"/>
                      </a:cubicBezTo>
                      <a:cubicBezTo>
                        <a:pt x="95994" y="455612"/>
                        <a:pt x="101009" y="455612"/>
                        <a:pt x="106740" y="455612"/>
                      </a:cubicBezTo>
                      <a:cubicBezTo>
                        <a:pt x="111754" y="455612"/>
                        <a:pt x="116769" y="455612"/>
                        <a:pt x="122500" y="455612"/>
                      </a:cubicBezTo>
                      <a:cubicBezTo>
                        <a:pt x="126798" y="455612"/>
                        <a:pt x="131096" y="455612"/>
                        <a:pt x="136111" y="455612"/>
                      </a:cubicBezTo>
                      <a:cubicBezTo>
                        <a:pt x="141125" y="455612"/>
                        <a:pt x="146140" y="455612"/>
                        <a:pt x="151871" y="455612"/>
                      </a:cubicBezTo>
                      <a:cubicBezTo>
                        <a:pt x="156886" y="455612"/>
                        <a:pt x="161900" y="455612"/>
                        <a:pt x="167631" y="455612"/>
                      </a:cubicBezTo>
                      <a:cubicBezTo>
                        <a:pt x="181958" y="455612"/>
                        <a:pt x="195570" y="455612"/>
                        <a:pt x="208464" y="455612"/>
                      </a:cubicBezTo>
                      <a:cubicBezTo>
                        <a:pt x="229955" y="455612"/>
                        <a:pt x="249297" y="455612"/>
                        <a:pt x="266490" y="455612"/>
                      </a:cubicBezTo>
                      <a:cubicBezTo>
                        <a:pt x="272221" y="455612"/>
                        <a:pt x="277236" y="455612"/>
                        <a:pt x="282250" y="455612"/>
                      </a:cubicBezTo>
                      <a:cubicBezTo>
                        <a:pt x="287981" y="455612"/>
                        <a:pt x="292996" y="455612"/>
                        <a:pt x="298011" y="455612"/>
                      </a:cubicBezTo>
                      <a:cubicBezTo>
                        <a:pt x="303742" y="455612"/>
                        <a:pt x="308756" y="455612"/>
                        <a:pt x="313771" y="455612"/>
                      </a:cubicBezTo>
                      <a:cubicBezTo>
                        <a:pt x="319502" y="455612"/>
                        <a:pt x="324516" y="455612"/>
                        <a:pt x="329531" y="455612"/>
                      </a:cubicBezTo>
                      <a:cubicBezTo>
                        <a:pt x="334546" y="455612"/>
                        <a:pt x="338844" y="455612"/>
                        <a:pt x="343142" y="455612"/>
                      </a:cubicBezTo>
                      <a:cubicBezTo>
                        <a:pt x="348873" y="455612"/>
                        <a:pt x="354604" y="455612"/>
                        <a:pt x="358902" y="455612"/>
                      </a:cubicBezTo>
                      <a:cubicBezTo>
                        <a:pt x="364633" y="455612"/>
                        <a:pt x="370364" y="455612"/>
                        <a:pt x="374662" y="455612"/>
                      </a:cubicBezTo>
                      <a:cubicBezTo>
                        <a:pt x="440568" y="455612"/>
                        <a:pt x="440568" y="455612"/>
                        <a:pt x="440568" y="455612"/>
                      </a:cubicBezTo>
                      <a:cubicBezTo>
                        <a:pt x="447016" y="455612"/>
                        <a:pt x="452030" y="459119"/>
                        <a:pt x="454179" y="464029"/>
                      </a:cubicBezTo>
                      <a:cubicBezTo>
                        <a:pt x="455612" y="466134"/>
                        <a:pt x="455612" y="468238"/>
                        <a:pt x="455612" y="471044"/>
                      </a:cubicBezTo>
                      <a:cubicBezTo>
                        <a:pt x="455612" y="478760"/>
                        <a:pt x="449881" y="485774"/>
                        <a:pt x="440568" y="485774"/>
                      </a:cubicBezTo>
                      <a:cubicBezTo>
                        <a:pt x="417645" y="485774"/>
                        <a:pt x="395437" y="485774"/>
                        <a:pt x="374662" y="485774"/>
                      </a:cubicBezTo>
                      <a:cubicBezTo>
                        <a:pt x="369648" y="485774"/>
                        <a:pt x="364633" y="485774"/>
                        <a:pt x="358902" y="485774"/>
                      </a:cubicBezTo>
                      <a:cubicBezTo>
                        <a:pt x="353888" y="485774"/>
                        <a:pt x="348873" y="485774"/>
                        <a:pt x="343142" y="485774"/>
                      </a:cubicBezTo>
                      <a:cubicBezTo>
                        <a:pt x="338844" y="485774"/>
                        <a:pt x="334546" y="485774"/>
                        <a:pt x="329531" y="485774"/>
                      </a:cubicBezTo>
                      <a:cubicBezTo>
                        <a:pt x="324516" y="485774"/>
                        <a:pt x="319502" y="485774"/>
                        <a:pt x="313771" y="485774"/>
                      </a:cubicBezTo>
                      <a:cubicBezTo>
                        <a:pt x="308756" y="485774"/>
                        <a:pt x="303742" y="485774"/>
                        <a:pt x="298011" y="485774"/>
                      </a:cubicBezTo>
                      <a:cubicBezTo>
                        <a:pt x="292996" y="485774"/>
                        <a:pt x="287981" y="485774"/>
                        <a:pt x="282250" y="485774"/>
                      </a:cubicBezTo>
                      <a:cubicBezTo>
                        <a:pt x="277236" y="485774"/>
                        <a:pt x="272221" y="485774"/>
                        <a:pt x="266490" y="485774"/>
                      </a:cubicBezTo>
                      <a:cubicBezTo>
                        <a:pt x="227806" y="485774"/>
                        <a:pt x="194853" y="485774"/>
                        <a:pt x="167631" y="485774"/>
                      </a:cubicBezTo>
                      <a:cubicBezTo>
                        <a:pt x="161900" y="485774"/>
                        <a:pt x="156886" y="485774"/>
                        <a:pt x="151871" y="485774"/>
                      </a:cubicBezTo>
                      <a:cubicBezTo>
                        <a:pt x="146140" y="485774"/>
                        <a:pt x="141125" y="485774"/>
                        <a:pt x="136111" y="485774"/>
                      </a:cubicBezTo>
                      <a:cubicBezTo>
                        <a:pt x="131096" y="485774"/>
                        <a:pt x="126798" y="485774"/>
                        <a:pt x="122500" y="485774"/>
                      </a:cubicBezTo>
                      <a:cubicBezTo>
                        <a:pt x="116769" y="485774"/>
                        <a:pt x="111038" y="485774"/>
                        <a:pt x="106740" y="485774"/>
                      </a:cubicBezTo>
                      <a:cubicBezTo>
                        <a:pt x="101009" y="485774"/>
                        <a:pt x="95278" y="485774"/>
                        <a:pt x="90979" y="485774"/>
                      </a:cubicBezTo>
                      <a:cubicBezTo>
                        <a:pt x="15044" y="485774"/>
                        <a:pt x="15044" y="485774"/>
                        <a:pt x="15044" y="485774"/>
                      </a:cubicBezTo>
                      <a:cubicBezTo>
                        <a:pt x="6448" y="485774"/>
                        <a:pt x="0" y="478760"/>
                        <a:pt x="0" y="471044"/>
                      </a:cubicBezTo>
                      <a:cubicBezTo>
                        <a:pt x="0" y="462627"/>
                        <a:pt x="6448" y="455612"/>
                        <a:pt x="15044" y="455612"/>
                      </a:cubicBezTo>
                      <a:close/>
                      <a:moveTo>
                        <a:pt x="601663" y="433387"/>
                      </a:moveTo>
                      <a:cubicBezTo>
                        <a:pt x="646907" y="433387"/>
                        <a:pt x="646907" y="433387"/>
                        <a:pt x="646907" y="433387"/>
                      </a:cubicBezTo>
                      <a:cubicBezTo>
                        <a:pt x="653370" y="433387"/>
                        <a:pt x="658397" y="436978"/>
                        <a:pt x="660552" y="442005"/>
                      </a:cubicBezTo>
                      <a:cubicBezTo>
                        <a:pt x="661270" y="444159"/>
                        <a:pt x="661988" y="446314"/>
                        <a:pt x="661988" y="448468"/>
                      </a:cubicBezTo>
                      <a:cubicBezTo>
                        <a:pt x="661988" y="456368"/>
                        <a:pt x="655525" y="463549"/>
                        <a:pt x="646907" y="463549"/>
                      </a:cubicBezTo>
                      <a:cubicBezTo>
                        <a:pt x="631108" y="463549"/>
                        <a:pt x="616026" y="463549"/>
                        <a:pt x="601663" y="463549"/>
                      </a:cubicBezTo>
                      <a:cubicBezTo>
                        <a:pt x="601663" y="463549"/>
                        <a:pt x="601663" y="463549"/>
                        <a:pt x="601663" y="442005"/>
                      </a:cubicBezTo>
                      <a:cubicBezTo>
                        <a:pt x="601663" y="442005"/>
                        <a:pt x="601663" y="442005"/>
                        <a:pt x="601663" y="433387"/>
                      </a:cubicBezTo>
                      <a:close/>
                      <a:moveTo>
                        <a:pt x="808038" y="411162"/>
                      </a:moveTo>
                      <a:cubicBezTo>
                        <a:pt x="853926" y="411162"/>
                        <a:pt x="853926" y="411162"/>
                        <a:pt x="853926" y="411162"/>
                      </a:cubicBezTo>
                      <a:cubicBezTo>
                        <a:pt x="863395" y="411162"/>
                        <a:pt x="869950" y="418177"/>
                        <a:pt x="869950" y="425892"/>
                      </a:cubicBezTo>
                      <a:cubicBezTo>
                        <a:pt x="869950" y="434310"/>
                        <a:pt x="863395" y="441324"/>
                        <a:pt x="853926" y="441324"/>
                      </a:cubicBezTo>
                      <a:cubicBezTo>
                        <a:pt x="838630" y="441324"/>
                        <a:pt x="823334" y="441324"/>
                        <a:pt x="808038" y="441324"/>
                      </a:cubicBezTo>
                      <a:cubicBezTo>
                        <a:pt x="808038" y="441324"/>
                        <a:pt x="808038" y="441324"/>
                        <a:pt x="808038" y="411162"/>
                      </a:cubicBezTo>
                      <a:close/>
                      <a:moveTo>
                        <a:pt x="15044" y="352425"/>
                      </a:moveTo>
                      <a:cubicBezTo>
                        <a:pt x="42266" y="352425"/>
                        <a:pt x="67339" y="352425"/>
                        <a:pt x="90979" y="352425"/>
                      </a:cubicBezTo>
                      <a:cubicBezTo>
                        <a:pt x="95994" y="352425"/>
                        <a:pt x="101009" y="352425"/>
                        <a:pt x="106740" y="352425"/>
                      </a:cubicBezTo>
                      <a:cubicBezTo>
                        <a:pt x="111754" y="352425"/>
                        <a:pt x="116769" y="352425"/>
                        <a:pt x="122500" y="352425"/>
                      </a:cubicBezTo>
                      <a:cubicBezTo>
                        <a:pt x="126798" y="352425"/>
                        <a:pt x="131096" y="352425"/>
                        <a:pt x="136111" y="352425"/>
                      </a:cubicBezTo>
                      <a:cubicBezTo>
                        <a:pt x="141125" y="352425"/>
                        <a:pt x="146140" y="352425"/>
                        <a:pt x="151871" y="352425"/>
                      </a:cubicBezTo>
                      <a:cubicBezTo>
                        <a:pt x="156886" y="352425"/>
                        <a:pt x="161900" y="352425"/>
                        <a:pt x="167631" y="352425"/>
                      </a:cubicBezTo>
                      <a:cubicBezTo>
                        <a:pt x="181958" y="352425"/>
                        <a:pt x="195570" y="352425"/>
                        <a:pt x="209181" y="352425"/>
                      </a:cubicBezTo>
                      <a:cubicBezTo>
                        <a:pt x="229955" y="352425"/>
                        <a:pt x="249297" y="352425"/>
                        <a:pt x="266490" y="352425"/>
                      </a:cubicBezTo>
                      <a:cubicBezTo>
                        <a:pt x="272221" y="352425"/>
                        <a:pt x="277236" y="352425"/>
                        <a:pt x="282250" y="352425"/>
                      </a:cubicBezTo>
                      <a:cubicBezTo>
                        <a:pt x="287981" y="352425"/>
                        <a:pt x="292996" y="352425"/>
                        <a:pt x="298011" y="352425"/>
                      </a:cubicBezTo>
                      <a:cubicBezTo>
                        <a:pt x="303742" y="352425"/>
                        <a:pt x="308756" y="352425"/>
                        <a:pt x="313771" y="352425"/>
                      </a:cubicBezTo>
                      <a:cubicBezTo>
                        <a:pt x="319502" y="352425"/>
                        <a:pt x="324516" y="352425"/>
                        <a:pt x="329531" y="352425"/>
                      </a:cubicBezTo>
                      <a:cubicBezTo>
                        <a:pt x="334546" y="352425"/>
                        <a:pt x="338844" y="352425"/>
                        <a:pt x="343142" y="352425"/>
                      </a:cubicBezTo>
                      <a:cubicBezTo>
                        <a:pt x="348873" y="352425"/>
                        <a:pt x="354604" y="352425"/>
                        <a:pt x="358902" y="352425"/>
                      </a:cubicBezTo>
                      <a:cubicBezTo>
                        <a:pt x="364633" y="352425"/>
                        <a:pt x="370364" y="352425"/>
                        <a:pt x="374662" y="352425"/>
                      </a:cubicBezTo>
                      <a:cubicBezTo>
                        <a:pt x="440568" y="352425"/>
                        <a:pt x="440568" y="352425"/>
                        <a:pt x="440568" y="352425"/>
                      </a:cubicBezTo>
                      <a:cubicBezTo>
                        <a:pt x="447016" y="352425"/>
                        <a:pt x="452030" y="356033"/>
                        <a:pt x="454179" y="361084"/>
                      </a:cubicBezTo>
                      <a:cubicBezTo>
                        <a:pt x="455612" y="363249"/>
                        <a:pt x="455612" y="366135"/>
                        <a:pt x="455612" y="368300"/>
                      </a:cubicBezTo>
                      <a:cubicBezTo>
                        <a:pt x="455612" y="376959"/>
                        <a:pt x="449881" y="384175"/>
                        <a:pt x="440568" y="384175"/>
                      </a:cubicBezTo>
                      <a:cubicBezTo>
                        <a:pt x="417645" y="384175"/>
                        <a:pt x="395437" y="384175"/>
                        <a:pt x="374662" y="384175"/>
                      </a:cubicBezTo>
                      <a:cubicBezTo>
                        <a:pt x="369648" y="384175"/>
                        <a:pt x="364633" y="384175"/>
                        <a:pt x="358902" y="384175"/>
                      </a:cubicBezTo>
                      <a:cubicBezTo>
                        <a:pt x="353888" y="384175"/>
                        <a:pt x="348873" y="384175"/>
                        <a:pt x="343142" y="384175"/>
                      </a:cubicBezTo>
                      <a:cubicBezTo>
                        <a:pt x="338844" y="384175"/>
                        <a:pt x="334546" y="384175"/>
                        <a:pt x="329531" y="384175"/>
                      </a:cubicBezTo>
                      <a:cubicBezTo>
                        <a:pt x="324516" y="384175"/>
                        <a:pt x="319502" y="384175"/>
                        <a:pt x="313771" y="384175"/>
                      </a:cubicBezTo>
                      <a:cubicBezTo>
                        <a:pt x="308756" y="384175"/>
                        <a:pt x="303742" y="384175"/>
                        <a:pt x="298011" y="384175"/>
                      </a:cubicBezTo>
                      <a:cubicBezTo>
                        <a:pt x="292996" y="384175"/>
                        <a:pt x="287981" y="384175"/>
                        <a:pt x="282250" y="384175"/>
                      </a:cubicBezTo>
                      <a:cubicBezTo>
                        <a:pt x="277236" y="384175"/>
                        <a:pt x="272221" y="384175"/>
                        <a:pt x="266490" y="384175"/>
                      </a:cubicBezTo>
                      <a:cubicBezTo>
                        <a:pt x="227806" y="384175"/>
                        <a:pt x="194853" y="384175"/>
                        <a:pt x="167631" y="384175"/>
                      </a:cubicBezTo>
                      <a:cubicBezTo>
                        <a:pt x="161900" y="384175"/>
                        <a:pt x="156886" y="384175"/>
                        <a:pt x="151871" y="384175"/>
                      </a:cubicBezTo>
                      <a:cubicBezTo>
                        <a:pt x="146140" y="384175"/>
                        <a:pt x="141125" y="384175"/>
                        <a:pt x="136111" y="384175"/>
                      </a:cubicBezTo>
                      <a:cubicBezTo>
                        <a:pt x="131096" y="384175"/>
                        <a:pt x="126798" y="384175"/>
                        <a:pt x="122500" y="384175"/>
                      </a:cubicBezTo>
                      <a:cubicBezTo>
                        <a:pt x="116769" y="384175"/>
                        <a:pt x="111038" y="384175"/>
                        <a:pt x="106740" y="384175"/>
                      </a:cubicBezTo>
                      <a:cubicBezTo>
                        <a:pt x="101009" y="384175"/>
                        <a:pt x="95278" y="384175"/>
                        <a:pt x="90979" y="384175"/>
                      </a:cubicBezTo>
                      <a:cubicBezTo>
                        <a:pt x="15044" y="384175"/>
                        <a:pt x="15044" y="384175"/>
                        <a:pt x="15044" y="384175"/>
                      </a:cubicBezTo>
                      <a:cubicBezTo>
                        <a:pt x="6448" y="384175"/>
                        <a:pt x="0" y="376959"/>
                        <a:pt x="0" y="368300"/>
                      </a:cubicBezTo>
                      <a:cubicBezTo>
                        <a:pt x="0" y="359641"/>
                        <a:pt x="6448" y="352425"/>
                        <a:pt x="15044" y="352425"/>
                      </a:cubicBezTo>
                      <a:close/>
                      <a:moveTo>
                        <a:pt x="601663" y="330200"/>
                      </a:moveTo>
                      <a:cubicBezTo>
                        <a:pt x="646907" y="330200"/>
                        <a:pt x="646907" y="330200"/>
                        <a:pt x="646907" y="330200"/>
                      </a:cubicBezTo>
                      <a:cubicBezTo>
                        <a:pt x="653370" y="330200"/>
                        <a:pt x="658397" y="333707"/>
                        <a:pt x="660552" y="338617"/>
                      </a:cubicBezTo>
                      <a:cubicBezTo>
                        <a:pt x="661270" y="340722"/>
                        <a:pt x="661988" y="342826"/>
                        <a:pt x="661988" y="344930"/>
                      </a:cubicBezTo>
                      <a:cubicBezTo>
                        <a:pt x="661988" y="353348"/>
                        <a:pt x="655525" y="360362"/>
                        <a:pt x="646907" y="360362"/>
                      </a:cubicBezTo>
                      <a:cubicBezTo>
                        <a:pt x="631108" y="360362"/>
                        <a:pt x="616026" y="360362"/>
                        <a:pt x="601663" y="360362"/>
                      </a:cubicBezTo>
                      <a:cubicBezTo>
                        <a:pt x="601663" y="360362"/>
                        <a:pt x="601663" y="360362"/>
                        <a:pt x="601663" y="338617"/>
                      </a:cubicBezTo>
                      <a:cubicBezTo>
                        <a:pt x="601663" y="338617"/>
                        <a:pt x="601663" y="338617"/>
                        <a:pt x="601663" y="330200"/>
                      </a:cubicBezTo>
                      <a:close/>
                      <a:moveTo>
                        <a:pt x="808038" y="307975"/>
                      </a:moveTo>
                      <a:cubicBezTo>
                        <a:pt x="853926" y="307975"/>
                        <a:pt x="853926" y="307975"/>
                        <a:pt x="853926" y="307975"/>
                      </a:cubicBezTo>
                      <a:cubicBezTo>
                        <a:pt x="863395" y="307975"/>
                        <a:pt x="869950" y="315156"/>
                        <a:pt x="869950" y="323056"/>
                      </a:cubicBezTo>
                      <a:cubicBezTo>
                        <a:pt x="869950" y="330955"/>
                        <a:pt x="863395" y="338137"/>
                        <a:pt x="853926" y="338137"/>
                      </a:cubicBezTo>
                      <a:cubicBezTo>
                        <a:pt x="838630" y="338137"/>
                        <a:pt x="823334" y="338137"/>
                        <a:pt x="808038" y="338137"/>
                      </a:cubicBezTo>
                      <a:cubicBezTo>
                        <a:pt x="808038" y="338137"/>
                        <a:pt x="808038" y="338137"/>
                        <a:pt x="808038" y="307975"/>
                      </a:cubicBezTo>
                      <a:close/>
                      <a:moveTo>
                        <a:pt x="15044" y="249237"/>
                      </a:moveTo>
                      <a:cubicBezTo>
                        <a:pt x="42266" y="249237"/>
                        <a:pt x="67339" y="249237"/>
                        <a:pt x="90979" y="249237"/>
                      </a:cubicBezTo>
                      <a:cubicBezTo>
                        <a:pt x="95994" y="249237"/>
                        <a:pt x="101009" y="249237"/>
                        <a:pt x="106740" y="249237"/>
                      </a:cubicBezTo>
                      <a:cubicBezTo>
                        <a:pt x="111754" y="249237"/>
                        <a:pt x="116769" y="249237"/>
                        <a:pt x="122500" y="249237"/>
                      </a:cubicBezTo>
                      <a:cubicBezTo>
                        <a:pt x="126798" y="249237"/>
                        <a:pt x="131096" y="249237"/>
                        <a:pt x="136111" y="249237"/>
                      </a:cubicBezTo>
                      <a:cubicBezTo>
                        <a:pt x="141125" y="249237"/>
                        <a:pt x="146140" y="249237"/>
                        <a:pt x="151871" y="249237"/>
                      </a:cubicBezTo>
                      <a:cubicBezTo>
                        <a:pt x="156886" y="249237"/>
                        <a:pt x="161900" y="249237"/>
                        <a:pt x="167631" y="249237"/>
                      </a:cubicBezTo>
                      <a:cubicBezTo>
                        <a:pt x="181958" y="249237"/>
                        <a:pt x="195570" y="249237"/>
                        <a:pt x="209181" y="249237"/>
                      </a:cubicBezTo>
                      <a:cubicBezTo>
                        <a:pt x="229955" y="249237"/>
                        <a:pt x="249297" y="249237"/>
                        <a:pt x="266490" y="249237"/>
                      </a:cubicBezTo>
                      <a:cubicBezTo>
                        <a:pt x="272221" y="249237"/>
                        <a:pt x="277236" y="249237"/>
                        <a:pt x="282250" y="249237"/>
                      </a:cubicBezTo>
                      <a:cubicBezTo>
                        <a:pt x="287981" y="249237"/>
                        <a:pt x="292996" y="249237"/>
                        <a:pt x="298011" y="249237"/>
                      </a:cubicBezTo>
                      <a:cubicBezTo>
                        <a:pt x="303742" y="249237"/>
                        <a:pt x="308756" y="249237"/>
                        <a:pt x="313771" y="249237"/>
                      </a:cubicBezTo>
                      <a:cubicBezTo>
                        <a:pt x="319502" y="249237"/>
                        <a:pt x="324516" y="249237"/>
                        <a:pt x="329531" y="249237"/>
                      </a:cubicBezTo>
                      <a:cubicBezTo>
                        <a:pt x="334546" y="249237"/>
                        <a:pt x="338844" y="249237"/>
                        <a:pt x="343142" y="249237"/>
                      </a:cubicBezTo>
                      <a:cubicBezTo>
                        <a:pt x="348873" y="249237"/>
                        <a:pt x="354604" y="249237"/>
                        <a:pt x="358902" y="249237"/>
                      </a:cubicBezTo>
                      <a:cubicBezTo>
                        <a:pt x="364633" y="249237"/>
                        <a:pt x="370364" y="249237"/>
                        <a:pt x="374662" y="249237"/>
                      </a:cubicBezTo>
                      <a:cubicBezTo>
                        <a:pt x="440568" y="249237"/>
                        <a:pt x="440568" y="249237"/>
                        <a:pt x="440568" y="249237"/>
                      </a:cubicBezTo>
                      <a:cubicBezTo>
                        <a:pt x="447016" y="249237"/>
                        <a:pt x="452030" y="252190"/>
                        <a:pt x="454179" y="258097"/>
                      </a:cubicBezTo>
                      <a:cubicBezTo>
                        <a:pt x="455612" y="260312"/>
                        <a:pt x="455612" y="262528"/>
                        <a:pt x="455612" y="265481"/>
                      </a:cubicBezTo>
                      <a:cubicBezTo>
                        <a:pt x="455612" y="273603"/>
                        <a:pt x="449881" y="280987"/>
                        <a:pt x="440568" y="280987"/>
                      </a:cubicBezTo>
                      <a:cubicBezTo>
                        <a:pt x="417645" y="280987"/>
                        <a:pt x="395437" y="280987"/>
                        <a:pt x="374662" y="280987"/>
                      </a:cubicBezTo>
                      <a:cubicBezTo>
                        <a:pt x="369648" y="280987"/>
                        <a:pt x="364633" y="280987"/>
                        <a:pt x="358902" y="280987"/>
                      </a:cubicBezTo>
                      <a:cubicBezTo>
                        <a:pt x="353888" y="280987"/>
                        <a:pt x="348873" y="280987"/>
                        <a:pt x="343142" y="280987"/>
                      </a:cubicBezTo>
                      <a:cubicBezTo>
                        <a:pt x="338844" y="280987"/>
                        <a:pt x="334546" y="280987"/>
                        <a:pt x="329531" y="280987"/>
                      </a:cubicBezTo>
                      <a:cubicBezTo>
                        <a:pt x="324516" y="280987"/>
                        <a:pt x="319502" y="280987"/>
                        <a:pt x="313771" y="280987"/>
                      </a:cubicBezTo>
                      <a:cubicBezTo>
                        <a:pt x="308756" y="280987"/>
                        <a:pt x="303742" y="280987"/>
                        <a:pt x="298011" y="280987"/>
                      </a:cubicBezTo>
                      <a:cubicBezTo>
                        <a:pt x="292996" y="280987"/>
                        <a:pt x="287981" y="280987"/>
                        <a:pt x="282250" y="280987"/>
                      </a:cubicBezTo>
                      <a:cubicBezTo>
                        <a:pt x="277236" y="280987"/>
                        <a:pt x="272221" y="280987"/>
                        <a:pt x="266490" y="280987"/>
                      </a:cubicBezTo>
                      <a:cubicBezTo>
                        <a:pt x="227806" y="280987"/>
                        <a:pt x="194853" y="280987"/>
                        <a:pt x="167631" y="280987"/>
                      </a:cubicBezTo>
                      <a:cubicBezTo>
                        <a:pt x="161900" y="280987"/>
                        <a:pt x="156886" y="280987"/>
                        <a:pt x="151871" y="280987"/>
                      </a:cubicBezTo>
                      <a:cubicBezTo>
                        <a:pt x="146140" y="280987"/>
                        <a:pt x="141125" y="280987"/>
                        <a:pt x="136111" y="280987"/>
                      </a:cubicBezTo>
                      <a:cubicBezTo>
                        <a:pt x="131096" y="280987"/>
                        <a:pt x="126798" y="280987"/>
                        <a:pt x="122500" y="280987"/>
                      </a:cubicBezTo>
                      <a:cubicBezTo>
                        <a:pt x="116769" y="280987"/>
                        <a:pt x="111038" y="280987"/>
                        <a:pt x="106740" y="280987"/>
                      </a:cubicBezTo>
                      <a:cubicBezTo>
                        <a:pt x="101009" y="280987"/>
                        <a:pt x="95278" y="280987"/>
                        <a:pt x="90979" y="280987"/>
                      </a:cubicBezTo>
                      <a:cubicBezTo>
                        <a:pt x="15044" y="280987"/>
                        <a:pt x="15044" y="280987"/>
                        <a:pt x="15044" y="280987"/>
                      </a:cubicBezTo>
                      <a:cubicBezTo>
                        <a:pt x="6448" y="280987"/>
                        <a:pt x="0" y="273603"/>
                        <a:pt x="0" y="265481"/>
                      </a:cubicBezTo>
                      <a:cubicBezTo>
                        <a:pt x="0" y="255882"/>
                        <a:pt x="6448" y="249237"/>
                        <a:pt x="15044" y="249237"/>
                      </a:cubicBezTo>
                      <a:close/>
                      <a:moveTo>
                        <a:pt x="601663" y="227012"/>
                      </a:moveTo>
                      <a:cubicBezTo>
                        <a:pt x="646907" y="227012"/>
                        <a:pt x="646907" y="227012"/>
                        <a:pt x="646907" y="227012"/>
                      </a:cubicBezTo>
                      <a:cubicBezTo>
                        <a:pt x="653370" y="227012"/>
                        <a:pt x="658397" y="230620"/>
                        <a:pt x="660552" y="235671"/>
                      </a:cubicBezTo>
                      <a:cubicBezTo>
                        <a:pt x="661270" y="237836"/>
                        <a:pt x="661988" y="240001"/>
                        <a:pt x="661988" y="242887"/>
                      </a:cubicBezTo>
                      <a:cubicBezTo>
                        <a:pt x="661988" y="251546"/>
                        <a:pt x="655525" y="258762"/>
                        <a:pt x="646907" y="258762"/>
                      </a:cubicBezTo>
                      <a:cubicBezTo>
                        <a:pt x="631108" y="258762"/>
                        <a:pt x="616026" y="258762"/>
                        <a:pt x="601663" y="258762"/>
                      </a:cubicBezTo>
                      <a:cubicBezTo>
                        <a:pt x="601663" y="258762"/>
                        <a:pt x="601663" y="258762"/>
                        <a:pt x="601663" y="235671"/>
                      </a:cubicBezTo>
                      <a:cubicBezTo>
                        <a:pt x="601663" y="235671"/>
                        <a:pt x="601663" y="235671"/>
                        <a:pt x="601663" y="227012"/>
                      </a:cubicBezTo>
                      <a:close/>
                      <a:moveTo>
                        <a:pt x="808038" y="204787"/>
                      </a:moveTo>
                      <a:cubicBezTo>
                        <a:pt x="853926" y="204787"/>
                        <a:pt x="853926" y="204787"/>
                        <a:pt x="853926" y="204787"/>
                      </a:cubicBezTo>
                      <a:cubicBezTo>
                        <a:pt x="863395" y="204787"/>
                        <a:pt x="869950" y="211100"/>
                        <a:pt x="869950" y="219517"/>
                      </a:cubicBezTo>
                      <a:cubicBezTo>
                        <a:pt x="869950" y="227934"/>
                        <a:pt x="863395" y="234949"/>
                        <a:pt x="853926" y="234949"/>
                      </a:cubicBezTo>
                      <a:cubicBezTo>
                        <a:pt x="838630" y="234949"/>
                        <a:pt x="823334" y="234949"/>
                        <a:pt x="808038" y="234949"/>
                      </a:cubicBezTo>
                      <a:cubicBezTo>
                        <a:pt x="808038" y="234949"/>
                        <a:pt x="808038" y="234949"/>
                        <a:pt x="808038" y="204787"/>
                      </a:cubicBezTo>
                      <a:close/>
                      <a:moveTo>
                        <a:pt x="601663" y="125412"/>
                      </a:moveTo>
                      <a:cubicBezTo>
                        <a:pt x="646907" y="125412"/>
                        <a:pt x="646907" y="125412"/>
                        <a:pt x="646907" y="125412"/>
                      </a:cubicBezTo>
                      <a:cubicBezTo>
                        <a:pt x="653370" y="125412"/>
                        <a:pt x="658397" y="128218"/>
                        <a:pt x="660552" y="133829"/>
                      </a:cubicBezTo>
                      <a:cubicBezTo>
                        <a:pt x="661270" y="135934"/>
                        <a:pt x="661988" y="138038"/>
                        <a:pt x="661988" y="140142"/>
                      </a:cubicBezTo>
                      <a:cubicBezTo>
                        <a:pt x="661988" y="148559"/>
                        <a:pt x="655525" y="155574"/>
                        <a:pt x="646907" y="155574"/>
                      </a:cubicBezTo>
                      <a:cubicBezTo>
                        <a:pt x="631108" y="155574"/>
                        <a:pt x="616026" y="155574"/>
                        <a:pt x="601663" y="155574"/>
                      </a:cubicBezTo>
                      <a:cubicBezTo>
                        <a:pt x="601663" y="155574"/>
                        <a:pt x="601663" y="155574"/>
                        <a:pt x="601663" y="133829"/>
                      </a:cubicBezTo>
                      <a:cubicBezTo>
                        <a:pt x="601663" y="133829"/>
                        <a:pt x="601663" y="133829"/>
                        <a:pt x="601663" y="125412"/>
                      </a:cubicBezTo>
                      <a:close/>
                      <a:moveTo>
                        <a:pt x="808038" y="101600"/>
                      </a:moveTo>
                      <a:cubicBezTo>
                        <a:pt x="853926" y="101600"/>
                        <a:pt x="853926" y="101600"/>
                        <a:pt x="853926" y="101600"/>
                      </a:cubicBezTo>
                      <a:cubicBezTo>
                        <a:pt x="863395" y="101600"/>
                        <a:pt x="869950" y="108816"/>
                        <a:pt x="869950" y="117475"/>
                      </a:cubicBezTo>
                      <a:cubicBezTo>
                        <a:pt x="869950" y="126134"/>
                        <a:pt x="863395" y="133350"/>
                        <a:pt x="853926" y="133350"/>
                      </a:cubicBezTo>
                      <a:cubicBezTo>
                        <a:pt x="838630" y="133350"/>
                        <a:pt x="823334" y="133350"/>
                        <a:pt x="808038" y="133350"/>
                      </a:cubicBezTo>
                      <a:cubicBezTo>
                        <a:pt x="808038" y="133350"/>
                        <a:pt x="808038" y="133350"/>
                        <a:pt x="808038" y="101600"/>
                      </a:cubicBezTo>
                      <a:close/>
                      <a:moveTo>
                        <a:pt x="808038" y="0"/>
                      </a:moveTo>
                      <a:cubicBezTo>
                        <a:pt x="853926" y="0"/>
                        <a:pt x="853926" y="0"/>
                        <a:pt x="853926" y="0"/>
                      </a:cubicBezTo>
                      <a:cubicBezTo>
                        <a:pt x="863395" y="0"/>
                        <a:pt x="869950" y="6313"/>
                        <a:pt x="869950" y="14730"/>
                      </a:cubicBezTo>
                      <a:cubicBezTo>
                        <a:pt x="869950" y="23147"/>
                        <a:pt x="863395" y="30162"/>
                        <a:pt x="853926" y="30162"/>
                      </a:cubicBezTo>
                      <a:cubicBezTo>
                        <a:pt x="838630" y="30162"/>
                        <a:pt x="823334" y="30162"/>
                        <a:pt x="808038" y="30162"/>
                      </a:cubicBezTo>
                      <a:cubicBezTo>
                        <a:pt x="808038" y="30162"/>
                        <a:pt x="808038" y="30162"/>
                        <a:pt x="808038" y="0"/>
                      </a:cubicBez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pPr>
                    <a:defRPr/>
                  </a:pPr>
                  <a:endParaRPr lang="en-US" kern="0">
                    <a:solidFill>
                      <a:srgbClr val="000000"/>
                    </a:solidFill>
                    <a:latin typeface="Trebuchet MS"/>
                  </a:endParaRPr>
                </a:p>
              </p:txBody>
            </p:sp>
          </p:grpSp>
        </p:grpSp>
        <p:pic>
          <p:nvPicPr>
            <p:cNvPr id="63" name="Picture 62">
              <a:extLst>
                <a:ext uri="{FF2B5EF4-FFF2-40B4-BE49-F238E27FC236}">
                  <a16:creationId xmlns:a16="http://schemas.microsoft.com/office/drawing/2014/main" id="{000B6BE7-3A57-4DFC-4B24-69F00D4D5C37}"/>
                </a:ext>
              </a:extLst>
            </p:cNvPr>
            <p:cNvPicPr>
              <a:picLocks noChangeAspect="1"/>
            </p:cNvPicPr>
            <p:nvPr/>
          </p:nvPicPr>
          <p:blipFill>
            <a:blip r:embed="rId6"/>
            <a:stretch>
              <a:fillRect/>
            </a:stretch>
          </p:blipFill>
          <p:spPr>
            <a:xfrm>
              <a:off x="4035783" y="4240886"/>
              <a:ext cx="786683" cy="319918"/>
            </a:xfrm>
            <a:prstGeom prst="rect">
              <a:avLst/>
            </a:prstGeom>
          </p:spPr>
        </p:pic>
        <p:grpSp>
          <p:nvGrpSpPr>
            <p:cNvPr id="64" name="bcgIcons_Contract 1 ">
              <a:extLst>
                <a:ext uri="{FF2B5EF4-FFF2-40B4-BE49-F238E27FC236}">
                  <a16:creationId xmlns:a16="http://schemas.microsoft.com/office/drawing/2014/main" id="{9D7095A4-A741-CF7F-18C4-CAC24BBA88C4}"/>
                </a:ext>
              </a:extLst>
            </p:cNvPr>
            <p:cNvGrpSpPr>
              <a:grpSpLocks noChangeAspect="1"/>
            </p:cNvGrpSpPr>
            <p:nvPr/>
          </p:nvGrpSpPr>
          <p:grpSpPr>
            <a:xfrm>
              <a:off x="4019706" y="4712693"/>
              <a:ext cx="757142" cy="757142"/>
              <a:chOff x="5273675" y="2606675"/>
              <a:chExt cx="1644650" cy="1644650"/>
            </a:xfrm>
          </p:grpSpPr>
          <p:sp>
            <p:nvSpPr>
              <p:cNvPr id="65" name="AutoShape 3">
                <a:extLst>
                  <a:ext uri="{FF2B5EF4-FFF2-40B4-BE49-F238E27FC236}">
                    <a16:creationId xmlns:a16="http://schemas.microsoft.com/office/drawing/2014/main" id="{2C4AD655-9341-4BE2-026D-4D1FD1E8B147}"/>
                  </a:ext>
                </a:extLst>
              </p:cNvPr>
              <p:cNvSpPr>
                <a:spLocks noChangeAspect="1" noChangeArrowheads="1" noTextEdit="1"/>
              </p:cNvSpPr>
              <p:nvPr/>
            </p:nvSpPr>
            <p:spPr bwMode="auto">
              <a:xfrm>
                <a:off x="5273675" y="2606675"/>
                <a:ext cx="1644650"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defRPr/>
                </a:pPr>
                <a:endParaRPr lang="en-US" kern="0">
                  <a:solidFill>
                    <a:srgbClr val="000000"/>
                  </a:solidFill>
                  <a:latin typeface="Trebuchet MS"/>
                </a:endParaRPr>
              </a:p>
            </p:txBody>
          </p:sp>
          <p:grpSp>
            <p:nvGrpSpPr>
              <p:cNvPr id="66" name="Group 65">
                <a:extLst>
                  <a:ext uri="{FF2B5EF4-FFF2-40B4-BE49-F238E27FC236}">
                    <a16:creationId xmlns:a16="http://schemas.microsoft.com/office/drawing/2014/main" id="{1B6BB0C1-FEE9-2705-039D-02C63404C21C}"/>
                  </a:ext>
                </a:extLst>
              </p:cNvPr>
              <p:cNvGrpSpPr/>
              <p:nvPr/>
            </p:nvGrpSpPr>
            <p:grpSpPr>
              <a:xfrm>
                <a:off x="5648325" y="2890838"/>
                <a:ext cx="895350" cy="1185863"/>
                <a:chOff x="5648325" y="2890838"/>
                <a:chExt cx="895350" cy="1185863"/>
              </a:xfrm>
            </p:grpSpPr>
            <p:sp>
              <p:nvSpPr>
                <p:cNvPr id="67" name="Freeform 13">
                  <a:extLst>
                    <a:ext uri="{FF2B5EF4-FFF2-40B4-BE49-F238E27FC236}">
                      <a16:creationId xmlns:a16="http://schemas.microsoft.com/office/drawing/2014/main" id="{C01D8F9D-E951-80C9-AFFA-9F464044C3AA}"/>
                    </a:ext>
                  </a:extLst>
                </p:cNvPr>
                <p:cNvSpPr>
                  <a:spLocks/>
                </p:cNvSpPr>
                <p:nvPr/>
              </p:nvSpPr>
              <p:spPr bwMode="auto">
                <a:xfrm>
                  <a:off x="5648325" y="2890838"/>
                  <a:ext cx="895350" cy="1185863"/>
                </a:xfrm>
                <a:custGeom>
                  <a:avLst/>
                  <a:gdLst>
                    <a:gd name="connsiteX0" fmla="*/ 178355 w 895350"/>
                    <a:gd name="connsiteY0" fmla="*/ 1022350 h 1185863"/>
                    <a:gd name="connsiteX1" fmla="*/ 716995 w 895350"/>
                    <a:gd name="connsiteY1" fmla="*/ 1022350 h 1185863"/>
                    <a:gd name="connsiteX2" fmla="*/ 733425 w 895350"/>
                    <a:gd name="connsiteY2" fmla="*/ 1039374 h 1185863"/>
                    <a:gd name="connsiteX3" fmla="*/ 716995 w 895350"/>
                    <a:gd name="connsiteY3" fmla="*/ 1055688 h 1185863"/>
                    <a:gd name="connsiteX4" fmla="*/ 178355 w 895350"/>
                    <a:gd name="connsiteY4" fmla="*/ 1055688 h 1185863"/>
                    <a:gd name="connsiteX5" fmla="*/ 161925 w 895350"/>
                    <a:gd name="connsiteY5" fmla="*/ 1039374 h 1185863"/>
                    <a:gd name="connsiteX6" fmla="*/ 178355 w 895350"/>
                    <a:gd name="connsiteY6" fmla="*/ 1022350 h 1185863"/>
                    <a:gd name="connsiteX7" fmla="*/ 385578 w 895350"/>
                    <a:gd name="connsiteY7" fmla="*/ 880188 h 1185863"/>
                    <a:gd name="connsiteX8" fmla="*/ 389861 w 895350"/>
                    <a:gd name="connsiteY8" fmla="*/ 885180 h 1185863"/>
                    <a:gd name="connsiteX9" fmla="*/ 393430 w 895350"/>
                    <a:gd name="connsiteY9" fmla="*/ 901581 h 1185863"/>
                    <a:gd name="connsiteX10" fmla="*/ 427690 w 895350"/>
                    <a:gd name="connsiteY10" fmla="*/ 977170 h 1185863"/>
                    <a:gd name="connsiteX11" fmla="*/ 439110 w 895350"/>
                    <a:gd name="connsiteY11" fmla="*/ 962908 h 1185863"/>
                    <a:gd name="connsiteX12" fmla="*/ 454099 w 895350"/>
                    <a:gd name="connsiteY12" fmla="*/ 944367 h 1185863"/>
                    <a:gd name="connsiteX13" fmla="*/ 454813 w 895350"/>
                    <a:gd name="connsiteY13" fmla="*/ 942228 h 1185863"/>
                    <a:gd name="connsiteX14" fmla="*/ 456240 w 895350"/>
                    <a:gd name="connsiteY14" fmla="*/ 940802 h 1185863"/>
                    <a:gd name="connsiteX15" fmla="*/ 468374 w 895350"/>
                    <a:gd name="connsiteY15" fmla="*/ 932958 h 1185863"/>
                    <a:gd name="connsiteX16" fmla="*/ 469088 w 895350"/>
                    <a:gd name="connsiteY16" fmla="*/ 932245 h 1185863"/>
                    <a:gd name="connsiteX17" fmla="*/ 470516 w 895350"/>
                    <a:gd name="connsiteY17" fmla="*/ 932245 h 1185863"/>
                    <a:gd name="connsiteX18" fmla="*/ 500493 w 895350"/>
                    <a:gd name="connsiteY18" fmla="*/ 942228 h 1185863"/>
                    <a:gd name="connsiteX19" fmla="*/ 504062 w 895350"/>
                    <a:gd name="connsiteY19" fmla="*/ 946507 h 1185863"/>
                    <a:gd name="connsiteX20" fmla="*/ 547602 w 895350"/>
                    <a:gd name="connsiteY20" fmla="*/ 932245 h 1185863"/>
                    <a:gd name="connsiteX21" fmla="*/ 551170 w 895350"/>
                    <a:gd name="connsiteY21" fmla="*/ 927966 h 1185863"/>
                    <a:gd name="connsiteX22" fmla="*/ 617550 w 895350"/>
                    <a:gd name="connsiteY22" fmla="*/ 898016 h 1185863"/>
                    <a:gd name="connsiteX23" fmla="*/ 630398 w 895350"/>
                    <a:gd name="connsiteY23" fmla="*/ 915130 h 1185863"/>
                    <a:gd name="connsiteX24" fmla="*/ 613267 w 895350"/>
                    <a:gd name="connsiteY24" fmla="*/ 927966 h 1185863"/>
                    <a:gd name="connsiteX25" fmla="*/ 571156 w 895350"/>
                    <a:gd name="connsiteY25" fmla="*/ 951498 h 1185863"/>
                    <a:gd name="connsiteX26" fmla="*/ 567587 w 895350"/>
                    <a:gd name="connsiteY26" fmla="*/ 955064 h 1185863"/>
                    <a:gd name="connsiteX27" fmla="*/ 486932 w 895350"/>
                    <a:gd name="connsiteY27" fmla="*/ 971465 h 1185863"/>
                    <a:gd name="connsiteX28" fmla="*/ 480508 w 895350"/>
                    <a:gd name="connsiteY28" fmla="*/ 966474 h 1185863"/>
                    <a:gd name="connsiteX29" fmla="*/ 476939 w 895350"/>
                    <a:gd name="connsiteY29" fmla="*/ 963621 h 1185863"/>
                    <a:gd name="connsiteX30" fmla="*/ 476939 w 895350"/>
                    <a:gd name="connsiteY30" fmla="*/ 964334 h 1185863"/>
                    <a:gd name="connsiteX31" fmla="*/ 461237 w 895350"/>
                    <a:gd name="connsiteY31" fmla="*/ 982875 h 1185863"/>
                    <a:gd name="connsiteX32" fmla="*/ 447675 w 895350"/>
                    <a:gd name="connsiteY32" fmla="*/ 1000702 h 1185863"/>
                    <a:gd name="connsiteX33" fmla="*/ 431973 w 895350"/>
                    <a:gd name="connsiteY33" fmla="*/ 1011399 h 1185863"/>
                    <a:gd name="connsiteX34" fmla="*/ 429831 w 895350"/>
                    <a:gd name="connsiteY34" fmla="*/ 1011399 h 1185863"/>
                    <a:gd name="connsiteX35" fmla="*/ 428404 w 895350"/>
                    <a:gd name="connsiteY35" fmla="*/ 1011399 h 1185863"/>
                    <a:gd name="connsiteX36" fmla="*/ 409132 w 895350"/>
                    <a:gd name="connsiteY36" fmla="*/ 1002129 h 1185863"/>
                    <a:gd name="connsiteX37" fmla="*/ 406991 w 895350"/>
                    <a:gd name="connsiteY37" fmla="*/ 999989 h 1185863"/>
                    <a:gd name="connsiteX38" fmla="*/ 406277 w 895350"/>
                    <a:gd name="connsiteY38" fmla="*/ 999276 h 1185863"/>
                    <a:gd name="connsiteX39" fmla="*/ 372017 w 895350"/>
                    <a:gd name="connsiteY39" fmla="*/ 934384 h 1185863"/>
                    <a:gd name="connsiteX40" fmla="*/ 289934 w 895350"/>
                    <a:gd name="connsiteY40" fmla="*/ 1007833 h 1185863"/>
                    <a:gd name="connsiteX41" fmla="*/ 268522 w 895350"/>
                    <a:gd name="connsiteY41" fmla="*/ 1004981 h 1185863"/>
                    <a:gd name="connsiteX42" fmla="*/ 271377 w 895350"/>
                    <a:gd name="connsiteY42" fmla="*/ 983588 h 1185863"/>
                    <a:gd name="connsiteX43" fmla="*/ 367734 w 895350"/>
                    <a:gd name="connsiteY43" fmla="*/ 894450 h 1185863"/>
                    <a:gd name="connsiteX44" fmla="*/ 379154 w 895350"/>
                    <a:gd name="connsiteY44" fmla="*/ 882328 h 1185863"/>
                    <a:gd name="connsiteX45" fmla="*/ 385578 w 895350"/>
                    <a:gd name="connsiteY45" fmla="*/ 880188 h 1185863"/>
                    <a:gd name="connsiteX46" fmla="*/ 31750 w 895350"/>
                    <a:gd name="connsiteY46" fmla="*/ 31750 h 1185863"/>
                    <a:gd name="connsiteX47" fmla="*/ 31750 w 895350"/>
                    <a:gd name="connsiteY47" fmla="*/ 1154113 h 1185863"/>
                    <a:gd name="connsiteX48" fmla="*/ 863600 w 895350"/>
                    <a:gd name="connsiteY48" fmla="*/ 1154113 h 1185863"/>
                    <a:gd name="connsiteX49" fmla="*/ 863600 w 895350"/>
                    <a:gd name="connsiteY49" fmla="*/ 31750 h 1185863"/>
                    <a:gd name="connsiteX50" fmla="*/ 31750 w 895350"/>
                    <a:gd name="connsiteY50" fmla="*/ 31750 h 1185863"/>
                    <a:gd name="connsiteX51" fmla="*/ 15708 w 895350"/>
                    <a:gd name="connsiteY51" fmla="*/ 0 h 1185863"/>
                    <a:gd name="connsiteX52" fmla="*/ 879642 w 895350"/>
                    <a:gd name="connsiteY52" fmla="*/ 0 h 1185863"/>
                    <a:gd name="connsiteX53" fmla="*/ 895350 w 895350"/>
                    <a:gd name="connsiteY53" fmla="*/ 15697 h 1185863"/>
                    <a:gd name="connsiteX54" fmla="*/ 895350 w 895350"/>
                    <a:gd name="connsiteY54" fmla="*/ 1170166 h 1185863"/>
                    <a:gd name="connsiteX55" fmla="*/ 879642 w 895350"/>
                    <a:gd name="connsiteY55" fmla="*/ 1185863 h 1185863"/>
                    <a:gd name="connsiteX56" fmla="*/ 15708 w 895350"/>
                    <a:gd name="connsiteY56" fmla="*/ 1185863 h 1185863"/>
                    <a:gd name="connsiteX57" fmla="*/ 0 w 895350"/>
                    <a:gd name="connsiteY57" fmla="*/ 1170166 h 1185863"/>
                    <a:gd name="connsiteX58" fmla="*/ 0 w 895350"/>
                    <a:gd name="connsiteY58" fmla="*/ 15697 h 1185863"/>
                    <a:gd name="connsiteX59" fmla="*/ 15708 w 895350"/>
                    <a:gd name="connsiteY59" fmla="*/ 0 h 118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895350" h="1185863">
                      <a:moveTo>
                        <a:pt x="178355" y="1022350"/>
                      </a:moveTo>
                      <a:cubicBezTo>
                        <a:pt x="432673" y="1022350"/>
                        <a:pt x="716995" y="1022350"/>
                        <a:pt x="716995" y="1022350"/>
                      </a:cubicBezTo>
                      <a:cubicBezTo>
                        <a:pt x="726281" y="1022350"/>
                        <a:pt x="733425" y="1029443"/>
                        <a:pt x="733425" y="1039374"/>
                      </a:cubicBezTo>
                      <a:cubicBezTo>
                        <a:pt x="733425" y="1047886"/>
                        <a:pt x="726281" y="1055688"/>
                        <a:pt x="716995" y="1055688"/>
                      </a:cubicBezTo>
                      <a:cubicBezTo>
                        <a:pt x="716995" y="1055688"/>
                        <a:pt x="716995" y="1055688"/>
                        <a:pt x="178355" y="1055688"/>
                      </a:cubicBezTo>
                      <a:cubicBezTo>
                        <a:pt x="169069" y="1055688"/>
                        <a:pt x="161925" y="1047886"/>
                        <a:pt x="161925" y="1039374"/>
                      </a:cubicBezTo>
                      <a:cubicBezTo>
                        <a:pt x="161925" y="1029443"/>
                        <a:pt x="169069" y="1022350"/>
                        <a:pt x="178355" y="1022350"/>
                      </a:cubicBezTo>
                      <a:close/>
                      <a:moveTo>
                        <a:pt x="385578" y="880188"/>
                      </a:moveTo>
                      <a:cubicBezTo>
                        <a:pt x="387719" y="880901"/>
                        <a:pt x="389147" y="883041"/>
                        <a:pt x="389861" y="885180"/>
                      </a:cubicBezTo>
                      <a:cubicBezTo>
                        <a:pt x="389861" y="885180"/>
                        <a:pt x="389861" y="885180"/>
                        <a:pt x="393430" y="901581"/>
                      </a:cubicBezTo>
                      <a:cubicBezTo>
                        <a:pt x="399853" y="926540"/>
                        <a:pt x="411273" y="952925"/>
                        <a:pt x="427690" y="977170"/>
                      </a:cubicBezTo>
                      <a:cubicBezTo>
                        <a:pt x="431973" y="972891"/>
                        <a:pt x="435541" y="967900"/>
                        <a:pt x="439110" y="962908"/>
                      </a:cubicBezTo>
                      <a:cubicBezTo>
                        <a:pt x="445534" y="956490"/>
                        <a:pt x="449103" y="950785"/>
                        <a:pt x="454099" y="944367"/>
                      </a:cubicBezTo>
                      <a:cubicBezTo>
                        <a:pt x="454813" y="942228"/>
                        <a:pt x="454813" y="942228"/>
                        <a:pt x="454813" y="942228"/>
                      </a:cubicBezTo>
                      <a:cubicBezTo>
                        <a:pt x="455527" y="942228"/>
                        <a:pt x="456240" y="941515"/>
                        <a:pt x="456240" y="940802"/>
                      </a:cubicBezTo>
                      <a:cubicBezTo>
                        <a:pt x="458382" y="938663"/>
                        <a:pt x="462664" y="934384"/>
                        <a:pt x="468374" y="932958"/>
                      </a:cubicBezTo>
                      <a:cubicBezTo>
                        <a:pt x="469088" y="932245"/>
                        <a:pt x="469088" y="932245"/>
                        <a:pt x="469088" y="932245"/>
                      </a:cubicBezTo>
                      <a:cubicBezTo>
                        <a:pt x="470516" y="932245"/>
                        <a:pt x="470516" y="932245"/>
                        <a:pt x="470516" y="932245"/>
                      </a:cubicBezTo>
                      <a:cubicBezTo>
                        <a:pt x="483363" y="928679"/>
                        <a:pt x="494070" y="937236"/>
                        <a:pt x="500493" y="942228"/>
                      </a:cubicBezTo>
                      <a:cubicBezTo>
                        <a:pt x="501921" y="944367"/>
                        <a:pt x="502635" y="945794"/>
                        <a:pt x="504062" y="946507"/>
                      </a:cubicBezTo>
                      <a:cubicBezTo>
                        <a:pt x="515482" y="953638"/>
                        <a:pt x="534754" y="942941"/>
                        <a:pt x="547602" y="932245"/>
                      </a:cubicBezTo>
                      <a:cubicBezTo>
                        <a:pt x="548315" y="930818"/>
                        <a:pt x="549743" y="929392"/>
                        <a:pt x="551170" y="927966"/>
                      </a:cubicBezTo>
                      <a:cubicBezTo>
                        <a:pt x="568301" y="912991"/>
                        <a:pt x="589713" y="893737"/>
                        <a:pt x="617550" y="898016"/>
                      </a:cubicBezTo>
                      <a:cubicBezTo>
                        <a:pt x="626115" y="899442"/>
                        <a:pt x="631825" y="907286"/>
                        <a:pt x="630398" y="915130"/>
                      </a:cubicBezTo>
                      <a:cubicBezTo>
                        <a:pt x="628970" y="923687"/>
                        <a:pt x="621119" y="929392"/>
                        <a:pt x="613267" y="927966"/>
                      </a:cubicBezTo>
                      <a:cubicBezTo>
                        <a:pt x="599706" y="925827"/>
                        <a:pt x="585431" y="938663"/>
                        <a:pt x="571156" y="951498"/>
                      </a:cubicBezTo>
                      <a:cubicBezTo>
                        <a:pt x="569728" y="952925"/>
                        <a:pt x="568301" y="953638"/>
                        <a:pt x="567587" y="955064"/>
                      </a:cubicBezTo>
                      <a:cubicBezTo>
                        <a:pt x="538323" y="980022"/>
                        <a:pt x="508345" y="986440"/>
                        <a:pt x="486932" y="971465"/>
                      </a:cubicBezTo>
                      <a:cubicBezTo>
                        <a:pt x="484077" y="969326"/>
                        <a:pt x="482649" y="967900"/>
                        <a:pt x="480508" y="966474"/>
                      </a:cubicBezTo>
                      <a:cubicBezTo>
                        <a:pt x="479794" y="965760"/>
                        <a:pt x="478367" y="964334"/>
                        <a:pt x="476939" y="963621"/>
                      </a:cubicBezTo>
                      <a:cubicBezTo>
                        <a:pt x="476939" y="964334"/>
                        <a:pt x="476939" y="964334"/>
                        <a:pt x="476939" y="964334"/>
                      </a:cubicBezTo>
                      <a:cubicBezTo>
                        <a:pt x="471943" y="970039"/>
                        <a:pt x="466947" y="976457"/>
                        <a:pt x="461237" y="982875"/>
                      </a:cubicBezTo>
                      <a:cubicBezTo>
                        <a:pt x="456954" y="988580"/>
                        <a:pt x="451244" y="994284"/>
                        <a:pt x="447675" y="1000702"/>
                      </a:cubicBezTo>
                      <a:cubicBezTo>
                        <a:pt x="445534" y="1003555"/>
                        <a:pt x="440538" y="1009260"/>
                        <a:pt x="431973" y="1011399"/>
                      </a:cubicBezTo>
                      <a:cubicBezTo>
                        <a:pt x="431973" y="1011399"/>
                        <a:pt x="431973" y="1011399"/>
                        <a:pt x="429831" y="1011399"/>
                      </a:cubicBezTo>
                      <a:cubicBezTo>
                        <a:pt x="428404" y="1011399"/>
                        <a:pt x="428404" y="1011399"/>
                        <a:pt x="428404" y="1011399"/>
                      </a:cubicBezTo>
                      <a:cubicBezTo>
                        <a:pt x="418411" y="1011399"/>
                        <a:pt x="412701" y="1004981"/>
                        <a:pt x="409132" y="1002129"/>
                      </a:cubicBezTo>
                      <a:cubicBezTo>
                        <a:pt x="406991" y="999989"/>
                        <a:pt x="406991" y="999989"/>
                        <a:pt x="406991" y="999989"/>
                      </a:cubicBezTo>
                      <a:cubicBezTo>
                        <a:pt x="406277" y="999276"/>
                        <a:pt x="406277" y="999276"/>
                        <a:pt x="406277" y="999276"/>
                      </a:cubicBezTo>
                      <a:cubicBezTo>
                        <a:pt x="392002" y="979309"/>
                        <a:pt x="380582" y="957203"/>
                        <a:pt x="372017" y="934384"/>
                      </a:cubicBezTo>
                      <a:cubicBezTo>
                        <a:pt x="346321" y="961482"/>
                        <a:pt x="319199" y="985727"/>
                        <a:pt x="289934" y="1007833"/>
                      </a:cubicBezTo>
                      <a:cubicBezTo>
                        <a:pt x="282797" y="1012825"/>
                        <a:pt x="274232" y="1011399"/>
                        <a:pt x="268522" y="1004981"/>
                      </a:cubicBezTo>
                      <a:cubicBezTo>
                        <a:pt x="263525" y="998563"/>
                        <a:pt x="264953" y="988580"/>
                        <a:pt x="271377" y="983588"/>
                      </a:cubicBezTo>
                      <a:cubicBezTo>
                        <a:pt x="305637" y="957916"/>
                        <a:pt x="337756" y="927253"/>
                        <a:pt x="367734" y="894450"/>
                      </a:cubicBezTo>
                      <a:cubicBezTo>
                        <a:pt x="367734" y="894450"/>
                        <a:pt x="367734" y="894450"/>
                        <a:pt x="379154" y="882328"/>
                      </a:cubicBezTo>
                      <a:cubicBezTo>
                        <a:pt x="380582" y="880188"/>
                        <a:pt x="383437" y="879475"/>
                        <a:pt x="385578" y="880188"/>
                      </a:cubicBezTo>
                      <a:close/>
                      <a:moveTo>
                        <a:pt x="31750" y="31750"/>
                      </a:moveTo>
                      <a:cubicBezTo>
                        <a:pt x="31750" y="31750"/>
                        <a:pt x="31750" y="31750"/>
                        <a:pt x="31750" y="1154113"/>
                      </a:cubicBezTo>
                      <a:cubicBezTo>
                        <a:pt x="31750" y="1154113"/>
                        <a:pt x="31750" y="1154113"/>
                        <a:pt x="863600" y="1154113"/>
                      </a:cubicBezTo>
                      <a:cubicBezTo>
                        <a:pt x="863600" y="1154113"/>
                        <a:pt x="863600" y="482693"/>
                        <a:pt x="863600" y="31750"/>
                      </a:cubicBezTo>
                      <a:cubicBezTo>
                        <a:pt x="863600" y="31750"/>
                        <a:pt x="863600" y="31750"/>
                        <a:pt x="31750" y="31750"/>
                      </a:cubicBezTo>
                      <a:close/>
                      <a:moveTo>
                        <a:pt x="15708" y="0"/>
                      </a:moveTo>
                      <a:cubicBezTo>
                        <a:pt x="15708" y="0"/>
                        <a:pt x="15708" y="0"/>
                        <a:pt x="879642" y="0"/>
                      </a:cubicBezTo>
                      <a:cubicBezTo>
                        <a:pt x="888924" y="0"/>
                        <a:pt x="895350" y="7135"/>
                        <a:pt x="895350" y="15697"/>
                      </a:cubicBezTo>
                      <a:cubicBezTo>
                        <a:pt x="895350" y="15697"/>
                        <a:pt x="895350" y="775592"/>
                        <a:pt x="895350" y="1170166"/>
                      </a:cubicBezTo>
                      <a:cubicBezTo>
                        <a:pt x="895350" y="1179442"/>
                        <a:pt x="888924" y="1185863"/>
                        <a:pt x="879642" y="1185863"/>
                      </a:cubicBezTo>
                      <a:cubicBezTo>
                        <a:pt x="879642" y="1185863"/>
                        <a:pt x="879642" y="1185863"/>
                        <a:pt x="15708" y="1185863"/>
                      </a:cubicBezTo>
                      <a:cubicBezTo>
                        <a:pt x="6426" y="1185863"/>
                        <a:pt x="0" y="1179442"/>
                        <a:pt x="0" y="1170166"/>
                      </a:cubicBezTo>
                      <a:cubicBezTo>
                        <a:pt x="0" y="1170166"/>
                        <a:pt x="0" y="1170166"/>
                        <a:pt x="0" y="15697"/>
                      </a:cubicBezTo>
                      <a:cubicBezTo>
                        <a:pt x="0" y="7135"/>
                        <a:pt x="6426" y="0"/>
                        <a:pt x="15708" y="0"/>
                      </a:cubicBezTo>
                      <a:close/>
                    </a:path>
                  </a:pathLst>
                </a:custGeom>
                <a:solidFill>
                  <a:srgbClr val="000B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pPr>
                    <a:defRPr/>
                  </a:pPr>
                  <a:endParaRPr lang="en-US" kern="0">
                    <a:solidFill>
                      <a:srgbClr val="000000"/>
                    </a:solidFill>
                    <a:latin typeface="Trebuchet MS"/>
                  </a:endParaRPr>
                </a:p>
              </p:txBody>
            </p:sp>
            <p:sp>
              <p:nvSpPr>
                <p:cNvPr id="68" name="Freeform 14">
                  <a:extLst>
                    <a:ext uri="{FF2B5EF4-FFF2-40B4-BE49-F238E27FC236}">
                      <a16:creationId xmlns:a16="http://schemas.microsoft.com/office/drawing/2014/main" id="{C614EFAA-6A28-1C81-3C29-26F14DEDC7CE}"/>
                    </a:ext>
                  </a:extLst>
                </p:cNvPr>
                <p:cNvSpPr>
                  <a:spLocks/>
                </p:cNvSpPr>
                <p:nvPr/>
              </p:nvSpPr>
              <p:spPr bwMode="auto">
                <a:xfrm>
                  <a:off x="5810250" y="3079750"/>
                  <a:ext cx="573088" cy="550863"/>
                </a:xfrm>
                <a:custGeom>
                  <a:avLst/>
                  <a:gdLst>
                    <a:gd name="connsiteX0" fmla="*/ 16395 w 573088"/>
                    <a:gd name="connsiteY0" fmla="*/ 517525 h 550863"/>
                    <a:gd name="connsiteX1" fmla="*/ 556694 w 573088"/>
                    <a:gd name="connsiteY1" fmla="*/ 517525 h 550863"/>
                    <a:gd name="connsiteX2" fmla="*/ 573088 w 573088"/>
                    <a:gd name="connsiteY2" fmla="*/ 533839 h 550863"/>
                    <a:gd name="connsiteX3" fmla="*/ 556694 w 573088"/>
                    <a:gd name="connsiteY3" fmla="*/ 550863 h 550863"/>
                    <a:gd name="connsiteX4" fmla="*/ 16395 w 573088"/>
                    <a:gd name="connsiteY4" fmla="*/ 550863 h 550863"/>
                    <a:gd name="connsiteX5" fmla="*/ 0 w 573088"/>
                    <a:gd name="connsiteY5" fmla="*/ 533839 h 550863"/>
                    <a:gd name="connsiteX6" fmla="*/ 16395 w 573088"/>
                    <a:gd name="connsiteY6" fmla="*/ 517525 h 550863"/>
                    <a:gd name="connsiteX7" fmla="*/ 16395 w 573088"/>
                    <a:gd name="connsiteY7" fmla="*/ 388938 h 550863"/>
                    <a:gd name="connsiteX8" fmla="*/ 556694 w 573088"/>
                    <a:gd name="connsiteY8" fmla="*/ 388938 h 550863"/>
                    <a:gd name="connsiteX9" fmla="*/ 573088 w 573088"/>
                    <a:gd name="connsiteY9" fmla="*/ 404092 h 550863"/>
                    <a:gd name="connsiteX10" fmla="*/ 556694 w 573088"/>
                    <a:gd name="connsiteY10" fmla="*/ 420688 h 550863"/>
                    <a:gd name="connsiteX11" fmla="*/ 16395 w 573088"/>
                    <a:gd name="connsiteY11" fmla="*/ 420688 h 550863"/>
                    <a:gd name="connsiteX12" fmla="*/ 0 w 573088"/>
                    <a:gd name="connsiteY12" fmla="*/ 404092 h 550863"/>
                    <a:gd name="connsiteX13" fmla="*/ 16395 w 573088"/>
                    <a:gd name="connsiteY13" fmla="*/ 388938 h 550863"/>
                    <a:gd name="connsiteX14" fmla="*/ 16395 w 573088"/>
                    <a:gd name="connsiteY14" fmla="*/ 257175 h 550863"/>
                    <a:gd name="connsiteX15" fmla="*/ 556694 w 573088"/>
                    <a:gd name="connsiteY15" fmla="*/ 257175 h 550863"/>
                    <a:gd name="connsiteX16" fmla="*/ 573088 w 573088"/>
                    <a:gd name="connsiteY16" fmla="*/ 276093 h 550863"/>
                    <a:gd name="connsiteX17" fmla="*/ 556694 w 573088"/>
                    <a:gd name="connsiteY17" fmla="*/ 292100 h 550863"/>
                    <a:gd name="connsiteX18" fmla="*/ 16395 w 573088"/>
                    <a:gd name="connsiteY18" fmla="*/ 292100 h 550863"/>
                    <a:gd name="connsiteX19" fmla="*/ 0 w 573088"/>
                    <a:gd name="connsiteY19" fmla="*/ 276093 h 550863"/>
                    <a:gd name="connsiteX20" fmla="*/ 16395 w 573088"/>
                    <a:gd name="connsiteY20" fmla="*/ 257175 h 550863"/>
                    <a:gd name="connsiteX21" fmla="*/ 16395 w 573088"/>
                    <a:gd name="connsiteY21" fmla="*/ 130175 h 550863"/>
                    <a:gd name="connsiteX22" fmla="*/ 556694 w 573088"/>
                    <a:gd name="connsiteY22" fmla="*/ 130175 h 550863"/>
                    <a:gd name="connsiteX23" fmla="*/ 573088 w 573088"/>
                    <a:gd name="connsiteY23" fmla="*/ 145329 h 550863"/>
                    <a:gd name="connsiteX24" fmla="*/ 556694 w 573088"/>
                    <a:gd name="connsiteY24" fmla="*/ 161925 h 550863"/>
                    <a:gd name="connsiteX25" fmla="*/ 16395 w 573088"/>
                    <a:gd name="connsiteY25" fmla="*/ 161925 h 550863"/>
                    <a:gd name="connsiteX26" fmla="*/ 0 w 573088"/>
                    <a:gd name="connsiteY26" fmla="*/ 145329 h 550863"/>
                    <a:gd name="connsiteX27" fmla="*/ 16395 w 573088"/>
                    <a:gd name="connsiteY27" fmla="*/ 130175 h 550863"/>
                    <a:gd name="connsiteX28" fmla="*/ 16395 w 573088"/>
                    <a:gd name="connsiteY28" fmla="*/ 0 h 550863"/>
                    <a:gd name="connsiteX29" fmla="*/ 556694 w 573088"/>
                    <a:gd name="connsiteY29" fmla="*/ 0 h 550863"/>
                    <a:gd name="connsiteX30" fmla="*/ 573088 w 573088"/>
                    <a:gd name="connsiteY30" fmla="*/ 16228 h 550863"/>
                    <a:gd name="connsiteX31" fmla="*/ 556694 w 573088"/>
                    <a:gd name="connsiteY31" fmla="*/ 31750 h 550863"/>
                    <a:gd name="connsiteX32" fmla="*/ 16395 w 573088"/>
                    <a:gd name="connsiteY32" fmla="*/ 31750 h 550863"/>
                    <a:gd name="connsiteX33" fmla="*/ 0 w 573088"/>
                    <a:gd name="connsiteY33" fmla="*/ 16228 h 550863"/>
                    <a:gd name="connsiteX34" fmla="*/ 16395 w 573088"/>
                    <a:gd name="connsiteY34" fmla="*/ 0 h 550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73088" h="550863">
                      <a:moveTo>
                        <a:pt x="16395" y="517525"/>
                      </a:moveTo>
                      <a:cubicBezTo>
                        <a:pt x="556694" y="517525"/>
                        <a:pt x="556694" y="517525"/>
                        <a:pt x="556694" y="517525"/>
                      </a:cubicBezTo>
                      <a:cubicBezTo>
                        <a:pt x="565960" y="517525"/>
                        <a:pt x="573088" y="524618"/>
                        <a:pt x="573088" y="533839"/>
                      </a:cubicBezTo>
                      <a:cubicBezTo>
                        <a:pt x="573088" y="543061"/>
                        <a:pt x="565960" y="550863"/>
                        <a:pt x="556694" y="550863"/>
                      </a:cubicBezTo>
                      <a:cubicBezTo>
                        <a:pt x="16395" y="550863"/>
                        <a:pt x="16395" y="550863"/>
                        <a:pt x="16395" y="550863"/>
                      </a:cubicBezTo>
                      <a:cubicBezTo>
                        <a:pt x="7128" y="550863"/>
                        <a:pt x="0" y="543061"/>
                        <a:pt x="0" y="533839"/>
                      </a:cubicBezTo>
                      <a:cubicBezTo>
                        <a:pt x="0" y="524618"/>
                        <a:pt x="7128" y="517525"/>
                        <a:pt x="16395" y="517525"/>
                      </a:cubicBezTo>
                      <a:close/>
                      <a:moveTo>
                        <a:pt x="16395" y="388938"/>
                      </a:moveTo>
                      <a:cubicBezTo>
                        <a:pt x="556694" y="388938"/>
                        <a:pt x="556694" y="388938"/>
                        <a:pt x="556694" y="388938"/>
                      </a:cubicBezTo>
                      <a:cubicBezTo>
                        <a:pt x="565960" y="388938"/>
                        <a:pt x="573088" y="396154"/>
                        <a:pt x="573088" y="404092"/>
                      </a:cubicBezTo>
                      <a:cubicBezTo>
                        <a:pt x="573088" y="414194"/>
                        <a:pt x="565960" y="420688"/>
                        <a:pt x="556694" y="420688"/>
                      </a:cubicBezTo>
                      <a:cubicBezTo>
                        <a:pt x="16395" y="420688"/>
                        <a:pt x="16395" y="420688"/>
                        <a:pt x="16395" y="420688"/>
                      </a:cubicBezTo>
                      <a:cubicBezTo>
                        <a:pt x="7128" y="420688"/>
                        <a:pt x="0" y="414194"/>
                        <a:pt x="0" y="404092"/>
                      </a:cubicBezTo>
                      <a:cubicBezTo>
                        <a:pt x="0" y="396154"/>
                        <a:pt x="7128" y="388938"/>
                        <a:pt x="16395" y="388938"/>
                      </a:cubicBezTo>
                      <a:close/>
                      <a:moveTo>
                        <a:pt x="16395" y="257175"/>
                      </a:moveTo>
                      <a:cubicBezTo>
                        <a:pt x="556694" y="257175"/>
                        <a:pt x="556694" y="257175"/>
                        <a:pt x="556694" y="257175"/>
                      </a:cubicBezTo>
                      <a:cubicBezTo>
                        <a:pt x="565960" y="257175"/>
                        <a:pt x="573088" y="264451"/>
                        <a:pt x="573088" y="276093"/>
                      </a:cubicBezTo>
                      <a:cubicBezTo>
                        <a:pt x="573088" y="285552"/>
                        <a:pt x="565960" y="292100"/>
                        <a:pt x="556694" y="292100"/>
                      </a:cubicBezTo>
                      <a:cubicBezTo>
                        <a:pt x="16395" y="292100"/>
                        <a:pt x="16395" y="292100"/>
                        <a:pt x="16395" y="292100"/>
                      </a:cubicBezTo>
                      <a:cubicBezTo>
                        <a:pt x="7128" y="292100"/>
                        <a:pt x="0" y="285552"/>
                        <a:pt x="0" y="276093"/>
                      </a:cubicBezTo>
                      <a:cubicBezTo>
                        <a:pt x="0" y="264451"/>
                        <a:pt x="7128" y="257175"/>
                        <a:pt x="16395" y="257175"/>
                      </a:cubicBezTo>
                      <a:close/>
                      <a:moveTo>
                        <a:pt x="16395" y="130175"/>
                      </a:moveTo>
                      <a:cubicBezTo>
                        <a:pt x="556694" y="130175"/>
                        <a:pt x="556694" y="130175"/>
                        <a:pt x="556694" y="130175"/>
                      </a:cubicBezTo>
                      <a:cubicBezTo>
                        <a:pt x="565960" y="130175"/>
                        <a:pt x="573088" y="137391"/>
                        <a:pt x="573088" y="145329"/>
                      </a:cubicBezTo>
                      <a:cubicBezTo>
                        <a:pt x="573088" y="153988"/>
                        <a:pt x="565960" y="161925"/>
                        <a:pt x="556694" y="161925"/>
                      </a:cubicBezTo>
                      <a:cubicBezTo>
                        <a:pt x="16395" y="161925"/>
                        <a:pt x="16395" y="161925"/>
                        <a:pt x="16395" y="161925"/>
                      </a:cubicBezTo>
                      <a:cubicBezTo>
                        <a:pt x="7128" y="161925"/>
                        <a:pt x="0" y="153988"/>
                        <a:pt x="0" y="145329"/>
                      </a:cubicBezTo>
                      <a:cubicBezTo>
                        <a:pt x="0" y="137391"/>
                        <a:pt x="7128" y="130175"/>
                        <a:pt x="16395" y="130175"/>
                      </a:cubicBezTo>
                      <a:close/>
                      <a:moveTo>
                        <a:pt x="16395" y="0"/>
                      </a:moveTo>
                      <a:cubicBezTo>
                        <a:pt x="556694" y="0"/>
                        <a:pt x="556694" y="0"/>
                        <a:pt x="556694" y="0"/>
                      </a:cubicBezTo>
                      <a:cubicBezTo>
                        <a:pt x="565960" y="0"/>
                        <a:pt x="573088" y="7056"/>
                        <a:pt x="573088" y="16228"/>
                      </a:cubicBezTo>
                      <a:cubicBezTo>
                        <a:pt x="573088" y="24695"/>
                        <a:pt x="565960" y="31750"/>
                        <a:pt x="556694" y="31750"/>
                      </a:cubicBezTo>
                      <a:cubicBezTo>
                        <a:pt x="16395" y="31750"/>
                        <a:pt x="16395" y="31750"/>
                        <a:pt x="16395" y="31750"/>
                      </a:cubicBezTo>
                      <a:cubicBezTo>
                        <a:pt x="7128" y="31750"/>
                        <a:pt x="0" y="24695"/>
                        <a:pt x="0" y="16228"/>
                      </a:cubicBezTo>
                      <a:cubicBezTo>
                        <a:pt x="0" y="7056"/>
                        <a:pt x="7128" y="0"/>
                        <a:pt x="16395" y="0"/>
                      </a:cubicBez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pPr>
                    <a:defRPr/>
                  </a:pPr>
                  <a:endParaRPr lang="en-US" kern="0">
                    <a:solidFill>
                      <a:srgbClr val="000000"/>
                    </a:solidFill>
                    <a:latin typeface="Trebuchet MS"/>
                  </a:endParaRPr>
                </a:p>
              </p:txBody>
            </p:sp>
          </p:grpSp>
        </p:grpSp>
        <p:pic>
          <p:nvPicPr>
            <p:cNvPr id="69" name="Picture 68">
              <a:extLst>
                <a:ext uri="{FF2B5EF4-FFF2-40B4-BE49-F238E27FC236}">
                  <a16:creationId xmlns:a16="http://schemas.microsoft.com/office/drawing/2014/main" id="{F7FE72A3-7B3D-A5B2-D9AB-F89DD7ADB093}"/>
                </a:ext>
              </a:extLst>
            </p:cNvPr>
            <p:cNvPicPr>
              <a:picLocks noChangeAspect="1"/>
            </p:cNvPicPr>
            <p:nvPr/>
          </p:nvPicPr>
          <p:blipFill>
            <a:blip r:embed="rId7">
              <a:grayscl/>
            </a:blip>
            <a:stretch>
              <a:fillRect/>
            </a:stretch>
          </p:blipFill>
          <p:spPr>
            <a:xfrm>
              <a:off x="896358" y="4793842"/>
              <a:ext cx="1597819" cy="582650"/>
            </a:xfrm>
            <a:prstGeom prst="rect">
              <a:avLst/>
            </a:prstGeom>
          </p:spPr>
        </p:pic>
        <p:grpSp>
          <p:nvGrpSpPr>
            <p:cNvPr id="70" name="Group 69">
              <a:extLst>
                <a:ext uri="{FF2B5EF4-FFF2-40B4-BE49-F238E27FC236}">
                  <a16:creationId xmlns:a16="http://schemas.microsoft.com/office/drawing/2014/main" id="{29B5EE5D-37E8-FE8D-0032-CC8C5E88D275}"/>
                </a:ext>
              </a:extLst>
            </p:cNvPr>
            <p:cNvGrpSpPr>
              <a:grpSpLocks noChangeAspect="1"/>
            </p:cNvGrpSpPr>
            <p:nvPr/>
          </p:nvGrpSpPr>
          <p:grpSpPr>
            <a:xfrm>
              <a:off x="6809336" y="4162684"/>
              <a:ext cx="371362" cy="371362"/>
              <a:chOff x="982662" y="3463925"/>
              <a:chExt cx="269875" cy="269875"/>
            </a:xfrm>
          </p:grpSpPr>
          <p:sp>
            <p:nvSpPr>
              <p:cNvPr id="71" name="Oval 14">
                <a:extLst>
                  <a:ext uri="{FF2B5EF4-FFF2-40B4-BE49-F238E27FC236}">
                    <a16:creationId xmlns:a16="http://schemas.microsoft.com/office/drawing/2014/main" id="{24359D6B-A327-419D-0B0C-0B33F591ACAE}"/>
                  </a:ext>
                </a:extLst>
              </p:cNvPr>
              <p:cNvSpPr>
                <a:spLocks noChangeArrowheads="1"/>
              </p:cNvSpPr>
              <p:nvPr/>
            </p:nvSpPr>
            <p:spPr bwMode="auto">
              <a:xfrm>
                <a:off x="982662" y="3463925"/>
                <a:ext cx="269875" cy="269875"/>
              </a:xfrm>
              <a:prstGeom prst="ellipse">
                <a:avLst/>
              </a:prstGeom>
              <a:solidFill>
                <a:srgbClr val="002060"/>
              </a:solidFill>
              <a:ln>
                <a:noFill/>
              </a:ln>
            </p:spPr>
            <p:txBody>
              <a:bodyPr vert="horz" wrap="square" lIns="91440" tIns="45720" rIns="91440" bIns="45720" numCol="1" anchor="t" anchorCtr="0" compatLnSpc="1">
                <a:prstTxWarp prst="textNoShape">
                  <a:avLst/>
                </a:prstTxWarp>
              </a:bodyPr>
              <a:lstStyle/>
              <a:p>
                <a:endParaRPr lang="en-US" sz="1200" dirty="0">
                  <a:solidFill>
                    <a:prstClr val="white"/>
                  </a:solidFill>
                  <a:latin typeface="Trebuchet MS"/>
                </a:endParaRPr>
              </a:p>
            </p:txBody>
          </p:sp>
          <p:sp>
            <p:nvSpPr>
              <p:cNvPr id="72" name="Freeform 15">
                <a:extLst>
                  <a:ext uri="{FF2B5EF4-FFF2-40B4-BE49-F238E27FC236}">
                    <a16:creationId xmlns:a16="http://schemas.microsoft.com/office/drawing/2014/main" id="{461F270B-6F78-CD7B-881A-1268BBBA8310}"/>
                  </a:ext>
                </a:extLst>
              </p:cNvPr>
              <p:cNvSpPr>
                <a:spLocks noEditPoints="1"/>
              </p:cNvSpPr>
              <p:nvPr/>
            </p:nvSpPr>
            <p:spPr bwMode="auto">
              <a:xfrm>
                <a:off x="1039812" y="3522663"/>
                <a:ext cx="157162" cy="150812"/>
              </a:xfrm>
              <a:custGeom>
                <a:avLst/>
                <a:gdLst>
                  <a:gd name="T0" fmla="*/ 704 w 736"/>
                  <a:gd name="T1" fmla="*/ 250 h 709"/>
                  <a:gd name="T2" fmla="*/ 496 w 736"/>
                  <a:gd name="T3" fmla="*/ 218 h 709"/>
                  <a:gd name="T4" fmla="*/ 392 w 736"/>
                  <a:gd name="T5" fmla="*/ 24 h 709"/>
                  <a:gd name="T6" fmla="*/ 336 w 736"/>
                  <a:gd name="T7" fmla="*/ 24 h 709"/>
                  <a:gd name="T8" fmla="*/ 240 w 736"/>
                  <a:gd name="T9" fmla="*/ 218 h 709"/>
                  <a:gd name="T10" fmla="*/ 24 w 736"/>
                  <a:gd name="T11" fmla="*/ 242 h 709"/>
                  <a:gd name="T12" fmla="*/ 0 w 736"/>
                  <a:gd name="T13" fmla="*/ 266 h 709"/>
                  <a:gd name="T14" fmla="*/ 8 w 736"/>
                  <a:gd name="T15" fmla="*/ 290 h 709"/>
                  <a:gd name="T16" fmla="*/ 168 w 736"/>
                  <a:gd name="T17" fmla="*/ 451 h 709"/>
                  <a:gd name="T18" fmla="*/ 128 w 736"/>
                  <a:gd name="T19" fmla="*/ 661 h 709"/>
                  <a:gd name="T20" fmla="*/ 144 w 736"/>
                  <a:gd name="T21" fmla="*/ 693 h 709"/>
                  <a:gd name="T22" fmla="*/ 176 w 736"/>
                  <a:gd name="T23" fmla="*/ 701 h 709"/>
                  <a:gd name="T24" fmla="*/ 360 w 736"/>
                  <a:gd name="T25" fmla="*/ 597 h 709"/>
                  <a:gd name="T26" fmla="*/ 552 w 736"/>
                  <a:gd name="T27" fmla="*/ 709 h 709"/>
                  <a:gd name="T28" fmla="*/ 568 w 736"/>
                  <a:gd name="T29" fmla="*/ 709 h 709"/>
                  <a:gd name="T30" fmla="*/ 584 w 736"/>
                  <a:gd name="T31" fmla="*/ 709 h 709"/>
                  <a:gd name="T32" fmla="*/ 600 w 736"/>
                  <a:gd name="T33" fmla="*/ 677 h 709"/>
                  <a:gd name="T34" fmla="*/ 568 w 736"/>
                  <a:gd name="T35" fmla="*/ 451 h 709"/>
                  <a:gd name="T36" fmla="*/ 720 w 736"/>
                  <a:gd name="T37" fmla="*/ 306 h 709"/>
                  <a:gd name="T38" fmla="*/ 728 w 736"/>
                  <a:gd name="T39" fmla="*/ 274 h 709"/>
                  <a:gd name="T40" fmla="*/ 704 w 736"/>
                  <a:gd name="T41" fmla="*/ 250 h 709"/>
                  <a:gd name="T42" fmla="*/ 512 w 736"/>
                  <a:gd name="T43" fmla="*/ 419 h 709"/>
                  <a:gd name="T44" fmla="*/ 504 w 736"/>
                  <a:gd name="T45" fmla="*/ 443 h 709"/>
                  <a:gd name="T46" fmla="*/ 528 w 736"/>
                  <a:gd name="T47" fmla="*/ 621 h 709"/>
                  <a:gd name="T48" fmla="*/ 384 w 736"/>
                  <a:gd name="T49" fmla="*/ 532 h 709"/>
                  <a:gd name="T50" fmla="*/ 360 w 736"/>
                  <a:gd name="T51" fmla="*/ 532 h 709"/>
                  <a:gd name="T52" fmla="*/ 352 w 736"/>
                  <a:gd name="T53" fmla="*/ 532 h 709"/>
                  <a:gd name="T54" fmla="*/ 208 w 736"/>
                  <a:gd name="T55" fmla="*/ 613 h 709"/>
                  <a:gd name="T56" fmla="*/ 232 w 736"/>
                  <a:gd name="T57" fmla="*/ 443 h 709"/>
                  <a:gd name="T58" fmla="*/ 224 w 736"/>
                  <a:gd name="T59" fmla="*/ 419 h 709"/>
                  <a:gd name="T60" fmla="*/ 104 w 736"/>
                  <a:gd name="T61" fmla="*/ 298 h 709"/>
                  <a:gd name="T62" fmla="*/ 264 w 736"/>
                  <a:gd name="T63" fmla="*/ 282 h 709"/>
                  <a:gd name="T64" fmla="*/ 288 w 736"/>
                  <a:gd name="T65" fmla="*/ 266 h 709"/>
                  <a:gd name="T66" fmla="*/ 360 w 736"/>
                  <a:gd name="T67" fmla="*/ 105 h 709"/>
                  <a:gd name="T68" fmla="*/ 440 w 736"/>
                  <a:gd name="T69" fmla="*/ 266 h 709"/>
                  <a:gd name="T70" fmla="*/ 464 w 736"/>
                  <a:gd name="T71" fmla="*/ 282 h 709"/>
                  <a:gd name="T72" fmla="*/ 632 w 736"/>
                  <a:gd name="T73" fmla="*/ 306 h 709"/>
                  <a:gd name="T74" fmla="*/ 512 w 736"/>
                  <a:gd name="T75" fmla="*/ 419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36" h="709">
                    <a:moveTo>
                      <a:pt x="704" y="250"/>
                    </a:moveTo>
                    <a:cubicBezTo>
                      <a:pt x="704" y="250"/>
                      <a:pt x="704" y="250"/>
                      <a:pt x="496" y="218"/>
                    </a:cubicBezTo>
                    <a:cubicBezTo>
                      <a:pt x="496" y="218"/>
                      <a:pt x="496" y="218"/>
                      <a:pt x="392" y="24"/>
                    </a:cubicBezTo>
                    <a:cubicBezTo>
                      <a:pt x="384" y="0"/>
                      <a:pt x="352" y="0"/>
                      <a:pt x="336" y="24"/>
                    </a:cubicBezTo>
                    <a:cubicBezTo>
                      <a:pt x="336" y="24"/>
                      <a:pt x="336" y="24"/>
                      <a:pt x="240" y="218"/>
                    </a:cubicBezTo>
                    <a:cubicBezTo>
                      <a:pt x="240" y="218"/>
                      <a:pt x="240" y="218"/>
                      <a:pt x="24" y="242"/>
                    </a:cubicBezTo>
                    <a:cubicBezTo>
                      <a:pt x="16" y="242"/>
                      <a:pt x="8" y="250"/>
                      <a:pt x="0" y="266"/>
                    </a:cubicBezTo>
                    <a:cubicBezTo>
                      <a:pt x="0" y="274"/>
                      <a:pt x="0" y="290"/>
                      <a:pt x="8" y="290"/>
                    </a:cubicBezTo>
                    <a:cubicBezTo>
                      <a:pt x="8" y="290"/>
                      <a:pt x="8" y="290"/>
                      <a:pt x="168" y="451"/>
                    </a:cubicBezTo>
                    <a:cubicBezTo>
                      <a:pt x="168" y="451"/>
                      <a:pt x="168" y="451"/>
                      <a:pt x="128" y="661"/>
                    </a:cubicBezTo>
                    <a:cubicBezTo>
                      <a:pt x="128" y="677"/>
                      <a:pt x="136" y="685"/>
                      <a:pt x="144" y="693"/>
                    </a:cubicBezTo>
                    <a:cubicBezTo>
                      <a:pt x="160" y="701"/>
                      <a:pt x="168" y="701"/>
                      <a:pt x="176" y="701"/>
                    </a:cubicBezTo>
                    <a:cubicBezTo>
                      <a:pt x="176" y="701"/>
                      <a:pt x="176" y="701"/>
                      <a:pt x="360" y="597"/>
                    </a:cubicBezTo>
                    <a:cubicBezTo>
                      <a:pt x="360" y="597"/>
                      <a:pt x="360" y="597"/>
                      <a:pt x="552" y="709"/>
                    </a:cubicBezTo>
                    <a:cubicBezTo>
                      <a:pt x="560" y="709"/>
                      <a:pt x="560" y="709"/>
                      <a:pt x="568" y="709"/>
                    </a:cubicBezTo>
                    <a:cubicBezTo>
                      <a:pt x="576" y="709"/>
                      <a:pt x="584" y="709"/>
                      <a:pt x="584" y="709"/>
                    </a:cubicBezTo>
                    <a:cubicBezTo>
                      <a:pt x="600" y="701"/>
                      <a:pt x="600" y="685"/>
                      <a:pt x="600" y="677"/>
                    </a:cubicBezTo>
                    <a:cubicBezTo>
                      <a:pt x="600" y="677"/>
                      <a:pt x="600" y="677"/>
                      <a:pt x="568" y="451"/>
                    </a:cubicBezTo>
                    <a:cubicBezTo>
                      <a:pt x="568" y="451"/>
                      <a:pt x="568" y="451"/>
                      <a:pt x="720" y="306"/>
                    </a:cubicBezTo>
                    <a:cubicBezTo>
                      <a:pt x="728" y="298"/>
                      <a:pt x="736" y="290"/>
                      <a:pt x="728" y="274"/>
                    </a:cubicBezTo>
                    <a:cubicBezTo>
                      <a:pt x="728" y="266"/>
                      <a:pt x="712" y="250"/>
                      <a:pt x="704" y="250"/>
                    </a:cubicBezTo>
                    <a:close/>
                    <a:moveTo>
                      <a:pt x="512" y="419"/>
                    </a:moveTo>
                    <a:cubicBezTo>
                      <a:pt x="504" y="419"/>
                      <a:pt x="504" y="435"/>
                      <a:pt x="504" y="443"/>
                    </a:cubicBezTo>
                    <a:cubicBezTo>
                      <a:pt x="504" y="443"/>
                      <a:pt x="504" y="443"/>
                      <a:pt x="528" y="621"/>
                    </a:cubicBezTo>
                    <a:cubicBezTo>
                      <a:pt x="528" y="621"/>
                      <a:pt x="528" y="621"/>
                      <a:pt x="384" y="532"/>
                    </a:cubicBezTo>
                    <a:cubicBezTo>
                      <a:pt x="376" y="532"/>
                      <a:pt x="376" y="532"/>
                      <a:pt x="360" y="532"/>
                    </a:cubicBezTo>
                    <a:cubicBezTo>
                      <a:pt x="352" y="532"/>
                      <a:pt x="352" y="532"/>
                      <a:pt x="352" y="532"/>
                    </a:cubicBezTo>
                    <a:cubicBezTo>
                      <a:pt x="352" y="532"/>
                      <a:pt x="352" y="532"/>
                      <a:pt x="208" y="613"/>
                    </a:cubicBezTo>
                    <a:cubicBezTo>
                      <a:pt x="208" y="613"/>
                      <a:pt x="208" y="613"/>
                      <a:pt x="232" y="443"/>
                    </a:cubicBezTo>
                    <a:cubicBezTo>
                      <a:pt x="232" y="435"/>
                      <a:pt x="224" y="419"/>
                      <a:pt x="224" y="419"/>
                    </a:cubicBezTo>
                    <a:cubicBezTo>
                      <a:pt x="224" y="419"/>
                      <a:pt x="224" y="419"/>
                      <a:pt x="104" y="298"/>
                    </a:cubicBezTo>
                    <a:cubicBezTo>
                      <a:pt x="104" y="298"/>
                      <a:pt x="104" y="298"/>
                      <a:pt x="264" y="282"/>
                    </a:cubicBezTo>
                    <a:cubicBezTo>
                      <a:pt x="272" y="282"/>
                      <a:pt x="280" y="274"/>
                      <a:pt x="288" y="266"/>
                    </a:cubicBezTo>
                    <a:cubicBezTo>
                      <a:pt x="288" y="266"/>
                      <a:pt x="288" y="266"/>
                      <a:pt x="360" y="105"/>
                    </a:cubicBezTo>
                    <a:cubicBezTo>
                      <a:pt x="360" y="105"/>
                      <a:pt x="360" y="105"/>
                      <a:pt x="440" y="266"/>
                    </a:cubicBezTo>
                    <a:cubicBezTo>
                      <a:pt x="448" y="274"/>
                      <a:pt x="456" y="282"/>
                      <a:pt x="464" y="282"/>
                    </a:cubicBezTo>
                    <a:cubicBezTo>
                      <a:pt x="464" y="282"/>
                      <a:pt x="464" y="282"/>
                      <a:pt x="632" y="306"/>
                    </a:cubicBezTo>
                    <a:cubicBezTo>
                      <a:pt x="632" y="306"/>
                      <a:pt x="632" y="306"/>
                      <a:pt x="512" y="419"/>
                    </a:cubicBezTo>
                    <a:close/>
                  </a:path>
                </a:pathLst>
              </a:custGeom>
              <a:solidFill>
                <a:srgbClr val="FFFFFF">
                  <a:lumMod val="100000"/>
                </a:srgbClr>
              </a:solidFill>
              <a:ln>
                <a:noFill/>
              </a:ln>
            </p:spPr>
            <p:txBody>
              <a:bodyPr vert="horz" wrap="square" lIns="91440" tIns="45720" rIns="91440" bIns="45720" numCol="1" anchor="t" anchorCtr="0" compatLnSpc="1">
                <a:prstTxWarp prst="textNoShape">
                  <a:avLst/>
                </a:prstTxWarp>
              </a:bodyPr>
              <a:lstStyle/>
              <a:p>
                <a:endParaRPr lang="en-US" sz="1200" dirty="0">
                  <a:solidFill>
                    <a:prstClr val="white"/>
                  </a:solidFill>
                  <a:latin typeface="Trebuchet MS"/>
                </a:endParaRPr>
              </a:p>
            </p:txBody>
          </p:sp>
        </p:grpSp>
        <p:sp>
          <p:nvSpPr>
            <p:cNvPr id="73" name="Arrow: Right 72">
              <a:extLst>
                <a:ext uri="{FF2B5EF4-FFF2-40B4-BE49-F238E27FC236}">
                  <a16:creationId xmlns:a16="http://schemas.microsoft.com/office/drawing/2014/main" id="{4A91A2D7-4871-CBCF-8BC2-DBEC4CDA12CE}"/>
                </a:ext>
              </a:extLst>
            </p:cNvPr>
            <p:cNvSpPr/>
            <p:nvPr/>
          </p:nvSpPr>
          <p:spPr>
            <a:xfrm>
              <a:off x="2639259" y="5044957"/>
              <a:ext cx="282574" cy="242343"/>
            </a:xfrm>
            <a:prstGeom prst="rightArrow">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Arrow: Right 73">
              <a:extLst>
                <a:ext uri="{FF2B5EF4-FFF2-40B4-BE49-F238E27FC236}">
                  <a16:creationId xmlns:a16="http://schemas.microsoft.com/office/drawing/2014/main" id="{C7B27B27-8C5E-57C2-2AF5-589417F83854}"/>
                </a:ext>
              </a:extLst>
            </p:cNvPr>
            <p:cNvSpPr/>
            <p:nvPr/>
          </p:nvSpPr>
          <p:spPr>
            <a:xfrm>
              <a:off x="3677569" y="5041877"/>
              <a:ext cx="282574" cy="242343"/>
            </a:xfrm>
            <a:prstGeom prst="rightArrow">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Arrow: Right 74">
              <a:extLst>
                <a:ext uri="{FF2B5EF4-FFF2-40B4-BE49-F238E27FC236}">
                  <a16:creationId xmlns:a16="http://schemas.microsoft.com/office/drawing/2014/main" id="{8EBB7689-7A5E-0ABE-7DFB-E29556453C8F}"/>
                </a:ext>
              </a:extLst>
            </p:cNvPr>
            <p:cNvSpPr/>
            <p:nvPr/>
          </p:nvSpPr>
          <p:spPr>
            <a:xfrm>
              <a:off x="4829557" y="5041877"/>
              <a:ext cx="282574" cy="242343"/>
            </a:xfrm>
            <a:prstGeom prst="rightArrow">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Arrow: Right 75">
              <a:extLst>
                <a:ext uri="{FF2B5EF4-FFF2-40B4-BE49-F238E27FC236}">
                  <a16:creationId xmlns:a16="http://schemas.microsoft.com/office/drawing/2014/main" id="{DCCA2D18-1F65-AAA4-F597-F70795E6009F}"/>
                </a:ext>
              </a:extLst>
            </p:cNvPr>
            <p:cNvSpPr/>
            <p:nvPr/>
          </p:nvSpPr>
          <p:spPr>
            <a:xfrm>
              <a:off x="5957179" y="5021416"/>
              <a:ext cx="282574" cy="242343"/>
            </a:xfrm>
            <a:prstGeom prst="rightArrow">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TextBox 77">
              <a:extLst>
                <a:ext uri="{FF2B5EF4-FFF2-40B4-BE49-F238E27FC236}">
                  <a16:creationId xmlns:a16="http://schemas.microsoft.com/office/drawing/2014/main" id="{AE1505C1-863A-F4D5-B028-B956C7859385}"/>
                </a:ext>
              </a:extLst>
            </p:cNvPr>
            <p:cNvSpPr txBox="1"/>
            <p:nvPr/>
          </p:nvSpPr>
          <p:spPr>
            <a:xfrm>
              <a:off x="2829301" y="3733078"/>
              <a:ext cx="3135146" cy="310466"/>
            </a:xfrm>
            <a:prstGeom prst="rect">
              <a:avLst/>
            </a:prstGeom>
            <a:noFill/>
          </p:spPr>
          <p:txBody>
            <a:bodyPr wrap="square" rtlCol="0">
              <a:spAutoFit/>
            </a:bodyPr>
            <a:lstStyle/>
            <a:p>
              <a:pPr algn="ctr"/>
              <a:r>
                <a:rPr lang="en-US" sz="2000" b="1" dirty="0">
                  <a:latin typeface="Trebuchet MS" panose="020B0603020202020204" pitchFamily="34" charset="0"/>
                </a:rPr>
                <a:t>Repair Modification Process</a:t>
              </a:r>
            </a:p>
          </p:txBody>
        </p:sp>
      </p:grpSp>
    </p:spTree>
    <p:extLst>
      <p:ext uri="{BB962C8B-B14F-4D97-AF65-F5344CB8AC3E}">
        <p14:creationId xmlns:p14="http://schemas.microsoft.com/office/powerpoint/2010/main" val="21632884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le 1">
            <a:extLst>
              <a:ext uri="{FF2B5EF4-FFF2-40B4-BE49-F238E27FC236}">
                <a16:creationId xmlns:a16="http://schemas.microsoft.com/office/drawing/2014/main" id="{E1D37F13-3101-4E5C-8E1D-9AAC98612861}"/>
              </a:ext>
            </a:extLst>
          </p:cNvPr>
          <p:cNvSpPr txBox="1">
            <a:spLocks/>
          </p:cNvSpPr>
          <p:nvPr/>
        </p:nvSpPr>
        <p:spPr>
          <a:xfrm>
            <a:off x="2218185" y="680970"/>
            <a:ext cx="6581498" cy="44586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chemeClr val="bg1"/>
                </a:solidFill>
                <a:latin typeface="Arial" panose="020B0604020202020204" pitchFamily="34" charset="0"/>
                <a:cs typeface="Arial" panose="020B0604020202020204" pitchFamily="34" charset="0"/>
              </a:rPr>
              <a:t>Mod Assist Functionality </a:t>
            </a:r>
          </a:p>
        </p:txBody>
      </p:sp>
      <p:sp>
        <p:nvSpPr>
          <p:cNvPr id="6" name="TextBox 5">
            <a:extLst>
              <a:ext uri="{FF2B5EF4-FFF2-40B4-BE49-F238E27FC236}">
                <a16:creationId xmlns:a16="http://schemas.microsoft.com/office/drawing/2014/main" id="{A59FF9E7-DC43-370F-1D72-663D73627764}"/>
              </a:ext>
            </a:extLst>
          </p:cNvPr>
          <p:cNvSpPr txBox="1"/>
          <p:nvPr/>
        </p:nvSpPr>
        <p:spPr>
          <a:xfrm>
            <a:off x="1771480" y="1336802"/>
            <a:ext cx="6695494" cy="5016758"/>
          </a:xfrm>
          <a:prstGeom prst="rect">
            <a:avLst/>
          </a:prstGeom>
          <a:noFill/>
        </p:spPr>
        <p:txBody>
          <a:bodyPr wrap="square">
            <a:spAutoFit/>
          </a:bodyPr>
          <a:lstStyle/>
          <a:p>
            <a:r>
              <a:rPr lang="en-US" sz="2400" b="1" dirty="0">
                <a:solidFill>
                  <a:srgbClr val="002060"/>
                </a:solidFill>
                <a:latin typeface="Trebuchet MS" panose="020B0603020202020204" pitchFamily="34" charset="0"/>
              </a:rPr>
              <a:t>Mod Assist Functionality:</a:t>
            </a:r>
          </a:p>
          <a:p>
            <a:endParaRPr lang="en-US" sz="1400" b="1" dirty="0">
              <a:solidFill>
                <a:srgbClr val="002060"/>
              </a:solidFill>
              <a:latin typeface="Trebuchet MS" panose="020B0603020202020204" pitchFamily="34" charset="0"/>
            </a:endParaRPr>
          </a:p>
          <a:p>
            <a:r>
              <a:rPr lang="en-US" dirty="0">
                <a:solidFill>
                  <a:srgbClr val="002060"/>
                </a:solidFill>
                <a:latin typeface="Trebuchet MS" panose="020B0603020202020204" pitchFamily="34" charset="0"/>
              </a:rPr>
              <a:t>     Improves Audit Readiness </a:t>
            </a:r>
          </a:p>
          <a:p>
            <a:pPr marL="285750" indent="-285750">
              <a:buFont typeface="Arial" panose="020B0604020202020204" pitchFamily="34" charset="0"/>
              <a:buChar char="•"/>
            </a:pPr>
            <a:r>
              <a:rPr lang="en-US" sz="1600" dirty="0">
                <a:latin typeface="Trebuchet MS" panose="020B0603020202020204" pitchFamily="34" charset="0"/>
              </a:rPr>
              <a:t>Internal centralized and documented modification database</a:t>
            </a:r>
          </a:p>
          <a:p>
            <a:pPr marL="285750" indent="-285750">
              <a:buFont typeface="Arial" panose="020B0604020202020204" pitchFamily="34" charset="0"/>
              <a:buChar char="•"/>
            </a:pPr>
            <a:r>
              <a:rPr lang="en-US" sz="1600" dirty="0">
                <a:latin typeface="Trebuchet MS" panose="020B0603020202020204" pitchFamily="34" charset="0"/>
              </a:rPr>
              <a:t>Provides increased visibility of all post award requests</a:t>
            </a:r>
          </a:p>
          <a:p>
            <a:pPr marL="285750" indent="-285750">
              <a:buFont typeface="Arial" panose="020B0604020202020204" pitchFamily="34" charset="0"/>
              <a:buChar char="•"/>
            </a:pPr>
            <a:endParaRPr lang="en-US" dirty="0">
              <a:solidFill>
                <a:srgbClr val="002060"/>
              </a:solidFill>
              <a:latin typeface="Trebuchet MS" panose="020B0603020202020204" pitchFamily="34" charset="0"/>
            </a:endParaRPr>
          </a:p>
          <a:p>
            <a:r>
              <a:rPr lang="en-US" dirty="0">
                <a:solidFill>
                  <a:srgbClr val="002060"/>
                </a:solidFill>
                <a:latin typeface="Trebuchet MS" panose="020B0603020202020204" pitchFamily="34" charset="0"/>
              </a:rPr>
              <a:t>     Enhances Communication</a:t>
            </a:r>
          </a:p>
          <a:p>
            <a:pPr marL="285750" indent="-285750">
              <a:buFont typeface="Arial" panose="020B0604020202020204" pitchFamily="34" charset="0"/>
              <a:buChar char="•"/>
            </a:pPr>
            <a:r>
              <a:rPr lang="en-US" sz="1600" dirty="0">
                <a:latin typeface="Trebuchet MS" panose="020B0603020202020204" pitchFamily="34" charset="0"/>
              </a:rPr>
              <a:t>Historically stove-piped process between industry, IWST, CAV, and KO</a:t>
            </a:r>
          </a:p>
          <a:p>
            <a:pPr marL="285750" indent="-285750">
              <a:buFont typeface="Arial" panose="020B0604020202020204" pitchFamily="34" charset="0"/>
              <a:buChar char="•"/>
            </a:pPr>
            <a:r>
              <a:rPr lang="en-US" sz="1600" dirty="0">
                <a:latin typeface="Trebuchet MS" panose="020B0603020202020204" pitchFamily="34" charset="0"/>
              </a:rPr>
              <a:t>Identify and submit contract modification requests </a:t>
            </a:r>
          </a:p>
          <a:p>
            <a:pPr marL="285750" indent="-285750">
              <a:buFont typeface="Arial" panose="020B0604020202020204" pitchFamily="34" charset="0"/>
              <a:buChar char="•"/>
            </a:pPr>
            <a:r>
              <a:rPr lang="en-US" sz="1600" dirty="0">
                <a:latin typeface="Trebuchet MS" panose="020B0603020202020204" pitchFamily="34" charset="0"/>
              </a:rPr>
              <a:t>Process contract modifications</a:t>
            </a:r>
          </a:p>
          <a:p>
            <a:pPr marL="285750" indent="-285750">
              <a:buFont typeface="Arial" panose="020B0604020202020204" pitchFamily="34" charset="0"/>
              <a:buChar char="•"/>
            </a:pPr>
            <a:r>
              <a:rPr lang="en-US" sz="1600" dirty="0">
                <a:solidFill>
                  <a:prstClr val="black"/>
                </a:solidFill>
                <a:latin typeface="Trebuchet MS" panose="020B0603020202020204" pitchFamily="34" charset="0"/>
              </a:rPr>
              <a:t>DCMA receives modification via EDA timely which allows for WAWF updates expeditiously</a:t>
            </a:r>
          </a:p>
          <a:p>
            <a:pPr marL="285750" indent="-285750">
              <a:buFont typeface="Arial" panose="020B0604020202020204" pitchFamily="34" charset="0"/>
              <a:buChar char="•"/>
            </a:pPr>
            <a:endParaRPr lang="en-US" sz="1600" dirty="0">
              <a:latin typeface="Trebuchet MS" panose="020B0603020202020204" pitchFamily="34" charset="0"/>
            </a:endParaRPr>
          </a:p>
          <a:p>
            <a:r>
              <a:rPr lang="en-US" dirty="0">
                <a:solidFill>
                  <a:srgbClr val="002060"/>
                </a:solidFill>
                <a:latin typeface="Trebuchet MS" panose="020B0603020202020204" pitchFamily="34" charset="0"/>
              </a:rPr>
              <a:t>     Reduce administrative timeline</a:t>
            </a:r>
          </a:p>
          <a:p>
            <a:pPr marL="285750" indent="-285750">
              <a:buFont typeface="Arial" panose="020B0604020202020204" pitchFamily="34" charset="0"/>
              <a:buChar char="•"/>
            </a:pPr>
            <a:r>
              <a:rPr lang="en-US" sz="1600" dirty="0">
                <a:latin typeface="Trebuchet MS" panose="020B0603020202020204" pitchFamily="34" charset="0"/>
              </a:rPr>
              <a:t>Tailored Reports for workload management </a:t>
            </a:r>
          </a:p>
          <a:p>
            <a:pPr marL="285750" indent="-285750">
              <a:buFont typeface="Arial" panose="020B0604020202020204" pitchFamily="34" charset="0"/>
              <a:buChar char="•"/>
            </a:pPr>
            <a:endParaRPr lang="en-US" dirty="0">
              <a:solidFill>
                <a:srgbClr val="002060"/>
              </a:solidFill>
              <a:latin typeface="Trebuchet MS" panose="020B0603020202020204" pitchFamily="34" charset="0"/>
            </a:endParaRPr>
          </a:p>
          <a:p>
            <a:r>
              <a:rPr lang="en-US" dirty="0">
                <a:solidFill>
                  <a:srgbClr val="002060"/>
                </a:solidFill>
                <a:latin typeface="Trebuchet MS" panose="020B0603020202020204" pitchFamily="34" charset="0"/>
              </a:rPr>
              <a:t>     Improve Asset visibility</a:t>
            </a:r>
          </a:p>
          <a:p>
            <a:pPr marL="285750" indent="-285750">
              <a:buFont typeface="Arial" panose="020B0604020202020204" pitchFamily="34" charset="0"/>
              <a:buChar char="•"/>
            </a:pPr>
            <a:r>
              <a:rPr lang="en-US" sz="1600" dirty="0">
                <a:latin typeface="Trebuchet MS" panose="020B0603020202020204" pitchFamily="34" charset="0"/>
              </a:rPr>
              <a:t>Query ability ranges: duration, contractor, NIIN, and CLIN/SLIN. </a:t>
            </a:r>
          </a:p>
        </p:txBody>
      </p:sp>
      <p:grpSp>
        <p:nvGrpSpPr>
          <p:cNvPr id="7" name="Group 6">
            <a:extLst>
              <a:ext uri="{FF2B5EF4-FFF2-40B4-BE49-F238E27FC236}">
                <a16:creationId xmlns:a16="http://schemas.microsoft.com/office/drawing/2014/main" id="{D45FFC00-446E-191D-8AA8-5F5E195CD5E0}"/>
              </a:ext>
            </a:extLst>
          </p:cNvPr>
          <p:cNvGrpSpPr>
            <a:grpSpLocks noChangeAspect="1"/>
          </p:cNvGrpSpPr>
          <p:nvPr/>
        </p:nvGrpSpPr>
        <p:grpSpPr>
          <a:xfrm>
            <a:off x="1625379" y="2947680"/>
            <a:ext cx="389523" cy="389523"/>
            <a:chOff x="7324948" y="3200401"/>
            <a:chExt cx="457200" cy="457200"/>
          </a:xfrm>
        </p:grpSpPr>
        <p:sp>
          <p:nvSpPr>
            <p:cNvPr id="9" name="AutoShape 8">
              <a:extLst>
                <a:ext uri="{FF2B5EF4-FFF2-40B4-BE49-F238E27FC236}">
                  <a16:creationId xmlns:a16="http://schemas.microsoft.com/office/drawing/2014/main" id="{51F5C383-A289-A1C3-A890-9CCF79D94F99}"/>
                </a:ext>
              </a:extLst>
            </p:cNvPr>
            <p:cNvSpPr>
              <a:spLocks noChangeAspect="1" noChangeArrowheads="1" noTextEdit="1"/>
            </p:cNvSpPr>
            <p:nvPr/>
          </p:nvSpPr>
          <p:spPr bwMode="auto">
            <a:xfrm>
              <a:off x="7324948" y="3200401"/>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latin typeface="Trebuchet MS"/>
              </a:endParaRPr>
            </a:p>
          </p:txBody>
        </p:sp>
        <p:sp>
          <p:nvSpPr>
            <p:cNvPr id="11" name="Freeform 10">
              <a:extLst>
                <a:ext uri="{FF2B5EF4-FFF2-40B4-BE49-F238E27FC236}">
                  <a16:creationId xmlns:a16="http://schemas.microsoft.com/office/drawing/2014/main" id="{29CEA152-32A1-8C5F-3474-C03A16D1B627}"/>
                </a:ext>
              </a:extLst>
            </p:cNvPr>
            <p:cNvSpPr>
              <a:spLocks noEditPoints="1"/>
            </p:cNvSpPr>
            <p:nvPr/>
          </p:nvSpPr>
          <p:spPr bwMode="auto">
            <a:xfrm>
              <a:off x="7340534" y="3284106"/>
              <a:ext cx="436226" cy="291138"/>
            </a:xfrm>
            <a:custGeom>
              <a:avLst/>
              <a:gdLst>
                <a:gd name="T0" fmla="*/ 435 w 953"/>
                <a:gd name="T1" fmla="*/ 114 h 636"/>
                <a:gd name="T2" fmla="*/ 399 w 953"/>
                <a:gd name="T3" fmla="*/ 136 h 636"/>
                <a:gd name="T4" fmla="*/ 346 w 953"/>
                <a:gd name="T5" fmla="*/ 190 h 636"/>
                <a:gd name="T6" fmla="*/ 341 w 953"/>
                <a:gd name="T7" fmla="*/ 136 h 636"/>
                <a:gd name="T8" fmla="*/ 282 w 953"/>
                <a:gd name="T9" fmla="*/ 114 h 636"/>
                <a:gd name="T10" fmla="*/ 304 w 953"/>
                <a:gd name="T11" fmla="*/ 0 h 636"/>
                <a:gd name="T12" fmla="*/ 435 w 953"/>
                <a:gd name="T13" fmla="*/ 21 h 636"/>
                <a:gd name="T14" fmla="*/ 594 w 953"/>
                <a:gd name="T15" fmla="*/ 212 h 636"/>
                <a:gd name="T16" fmla="*/ 599 w 953"/>
                <a:gd name="T17" fmla="*/ 158 h 636"/>
                <a:gd name="T18" fmla="*/ 658 w 953"/>
                <a:gd name="T19" fmla="*/ 136 h 636"/>
                <a:gd name="T20" fmla="*/ 636 w 953"/>
                <a:gd name="T21" fmla="*/ 22 h 636"/>
                <a:gd name="T22" fmla="*/ 482 w 953"/>
                <a:gd name="T23" fmla="*/ 23 h 636"/>
                <a:gd name="T24" fmla="*/ 467 w 953"/>
                <a:gd name="T25" fmla="*/ 43 h 636"/>
                <a:gd name="T26" fmla="*/ 467 w 953"/>
                <a:gd name="T27" fmla="*/ 136 h 636"/>
                <a:gd name="T28" fmla="*/ 540 w 953"/>
                <a:gd name="T29" fmla="*/ 158 h 636"/>
                <a:gd name="T30" fmla="*/ 358 w 953"/>
                <a:gd name="T31" fmla="*/ 406 h 636"/>
                <a:gd name="T32" fmla="*/ 338 w 953"/>
                <a:gd name="T33" fmla="*/ 359 h 636"/>
                <a:gd name="T34" fmla="*/ 332 w 953"/>
                <a:gd name="T35" fmla="*/ 293 h 636"/>
                <a:gd name="T36" fmla="*/ 358 w 953"/>
                <a:gd name="T37" fmla="*/ 238 h 636"/>
                <a:gd name="T38" fmla="*/ 38 w 953"/>
                <a:gd name="T39" fmla="*/ 313 h 636"/>
                <a:gd name="T40" fmla="*/ 93 w 953"/>
                <a:gd name="T41" fmla="*/ 601 h 636"/>
                <a:gd name="T42" fmla="*/ 246 w 953"/>
                <a:gd name="T43" fmla="*/ 635 h 636"/>
                <a:gd name="T44" fmla="*/ 255 w 953"/>
                <a:gd name="T45" fmla="*/ 562 h 636"/>
                <a:gd name="T46" fmla="*/ 342 w 953"/>
                <a:gd name="T47" fmla="*/ 517 h 636"/>
                <a:gd name="T48" fmla="*/ 340 w 953"/>
                <a:gd name="T49" fmla="*/ 463 h 636"/>
                <a:gd name="T50" fmla="*/ 361 w 953"/>
                <a:gd name="T51" fmla="*/ 409 h 636"/>
                <a:gd name="T52" fmla="*/ 880 w 953"/>
                <a:gd name="T53" fmla="*/ 308 h 636"/>
                <a:gd name="T54" fmla="*/ 580 w 953"/>
                <a:gd name="T55" fmla="*/ 281 h 636"/>
                <a:gd name="T56" fmla="*/ 572 w 953"/>
                <a:gd name="T57" fmla="*/ 340 h 636"/>
                <a:gd name="T58" fmla="*/ 552 w 953"/>
                <a:gd name="T59" fmla="*/ 410 h 636"/>
                <a:gd name="T60" fmla="*/ 575 w 953"/>
                <a:gd name="T61" fmla="*/ 464 h 636"/>
                <a:gd name="T62" fmla="*/ 584 w 953"/>
                <a:gd name="T63" fmla="*/ 547 h 636"/>
                <a:gd name="T64" fmla="*/ 664 w 953"/>
                <a:gd name="T65" fmla="*/ 555 h 636"/>
                <a:gd name="T66" fmla="*/ 673 w 953"/>
                <a:gd name="T67" fmla="*/ 636 h 636"/>
                <a:gd name="T68" fmla="*/ 787 w 953"/>
                <a:gd name="T69" fmla="*/ 611 h 636"/>
                <a:gd name="T70" fmla="*/ 794 w 953"/>
                <a:gd name="T71" fmla="*/ 556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53" h="636">
                  <a:moveTo>
                    <a:pt x="435" y="21"/>
                  </a:moveTo>
                  <a:cubicBezTo>
                    <a:pt x="435" y="114"/>
                    <a:pt x="435" y="114"/>
                    <a:pt x="435" y="114"/>
                  </a:cubicBezTo>
                  <a:cubicBezTo>
                    <a:pt x="435" y="122"/>
                    <a:pt x="436" y="129"/>
                    <a:pt x="439" y="136"/>
                  </a:cubicBezTo>
                  <a:cubicBezTo>
                    <a:pt x="399" y="136"/>
                    <a:pt x="399" y="136"/>
                    <a:pt x="399" y="136"/>
                  </a:cubicBezTo>
                  <a:cubicBezTo>
                    <a:pt x="380" y="155"/>
                    <a:pt x="359" y="179"/>
                    <a:pt x="353" y="185"/>
                  </a:cubicBezTo>
                  <a:cubicBezTo>
                    <a:pt x="350" y="188"/>
                    <a:pt x="348" y="190"/>
                    <a:pt x="346" y="190"/>
                  </a:cubicBezTo>
                  <a:cubicBezTo>
                    <a:pt x="342" y="190"/>
                    <a:pt x="341" y="185"/>
                    <a:pt x="341" y="185"/>
                  </a:cubicBezTo>
                  <a:cubicBezTo>
                    <a:pt x="341" y="136"/>
                    <a:pt x="341" y="136"/>
                    <a:pt x="341" y="136"/>
                  </a:cubicBezTo>
                  <a:cubicBezTo>
                    <a:pt x="304" y="136"/>
                    <a:pt x="304" y="136"/>
                    <a:pt x="304" y="136"/>
                  </a:cubicBezTo>
                  <a:cubicBezTo>
                    <a:pt x="292" y="136"/>
                    <a:pt x="282" y="126"/>
                    <a:pt x="282" y="114"/>
                  </a:cubicBezTo>
                  <a:cubicBezTo>
                    <a:pt x="282" y="21"/>
                    <a:pt x="282" y="21"/>
                    <a:pt x="282" y="21"/>
                  </a:cubicBezTo>
                  <a:cubicBezTo>
                    <a:pt x="282" y="9"/>
                    <a:pt x="292" y="0"/>
                    <a:pt x="304" y="0"/>
                  </a:cubicBezTo>
                  <a:cubicBezTo>
                    <a:pt x="387" y="0"/>
                    <a:pt x="423" y="0"/>
                    <a:pt x="439" y="0"/>
                  </a:cubicBezTo>
                  <a:cubicBezTo>
                    <a:pt x="436" y="6"/>
                    <a:pt x="435" y="14"/>
                    <a:pt x="435" y="21"/>
                  </a:cubicBezTo>
                  <a:close/>
                  <a:moveTo>
                    <a:pt x="587" y="208"/>
                  </a:moveTo>
                  <a:cubicBezTo>
                    <a:pt x="590" y="211"/>
                    <a:pt x="592" y="212"/>
                    <a:pt x="594" y="212"/>
                  </a:cubicBezTo>
                  <a:cubicBezTo>
                    <a:pt x="598" y="212"/>
                    <a:pt x="599" y="208"/>
                    <a:pt x="599" y="208"/>
                  </a:cubicBezTo>
                  <a:cubicBezTo>
                    <a:pt x="599" y="158"/>
                    <a:pt x="599" y="158"/>
                    <a:pt x="599" y="158"/>
                  </a:cubicBezTo>
                  <a:cubicBezTo>
                    <a:pt x="636" y="158"/>
                    <a:pt x="636" y="158"/>
                    <a:pt x="636" y="158"/>
                  </a:cubicBezTo>
                  <a:cubicBezTo>
                    <a:pt x="648" y="158"/>
                    <a:pt x="658" y="148"/>
                    <a:pt x="658" y="136"/>
                  </a:cubicBezTo>
                  <a:cubicBezTo>
                    <a:pt x="658" y="43"/>
                    <a:pt x="658" y="43"/>
                    <a:pt x="658" y="43"/>
                  </a:cubicBezTo>
                  <a:cubicBezTo>
                    <a:pt x="658" y="31"/>
                    <a:pt x="648" y="22"/>
                    <a:pt x="636" y="22"/>
                  </a:cubicBezTo>
                  <a:cubicBezTo>
                    <a:pt x="488" y="22"/>
                    <a:pt x="488" y="22"/>
                    <a:pt x="488" y="22"/>
                  </a:cubicBezTo>
                  <a:cubicBezTo>
                    <a:pt x="486" y="22"/>
                    <a:pt x="484" y="22"/>
                    <a:pt x="482" y="23"/>
                  </a:cubicBezTo>
                  <a:cubicBezTo>
                    <a:pt x="481" y="23"/>
                    <a:pt x="480" y="23"/>
                    <a:pt x="479" y="24"/>
                  </a:cubicBezTo>
                  <a:cubicBezTo>
                    <a:pt x="472" y="27"/>
                    <a:pt x="467" y="34"/>
                    <a:pt x="467" y="43"/>
                  </a:cubicBezTo>
                  <a:cubicBezTo>
                    <a:pt x="467" y="116"/>
                    <a:pt x="467" y="132"/>
                    <a:pt x="467" y="136"/>
                  </a:cubicBezTo>
                  <a:cubicBezTo>
                    <a:pt x="467" y="136"/>
                    <a:pt x="467" y="136"/>
                    <a:pt x="467" y="136"/>
                  </a:cubicBezTo>
                  <a:cubicBezTo>
                    <a:pt x="467" y="148"/>
                    <a:pt x="476" y="158"/>
                    <a:pt x="488" y="158"/>
                  </a:cubicBezTo>
                  <a:cubicBezTo>
                    <a:pt x="540" y="158"/>
                    <a:pt x="540" y="158"/>
                    <a:pt x="540" y="158"/>
                  </a:cubicBezTo>
                  <a:cubicBezTo>
                    <a:pt x="559" y="177"/>
                    <a:pt x="580" y="201"/>
                    <a:pt x="587" y="208"/>
                  </a:cubicBezTo>
                  <a:close/>
                  <a:moveTo>
                    <a:pt x="358" y="406"/>
                  </a:moveTo>
                  <a:cubicBezTo>
                    <a:pt x="353" y="401"/>
                    <a:pt x="347" y="389"/>
                    <a:pt x="342" y="375"/>
                  </a:cubicBezTo>
                  <a:cubicBezTo>
                    <a:pt x="341" y="371"/>
                    <a:pt x="339" y="365"/>
                    <a:pt x="338" y="359"/>
                  </a:cubicBezTo>
                  <a:cubicBezTo>
                    <a:pt x="337" y="351"/>
                    <a:pt x="335" y="342"/>
                    <a:pt x="333" y="336"/>
                  </a:cubicBezTo>
                  <a:cubicBezTo>
                    <a:pt x="330" y="327"/>
                    <a:pt x="331" y="293"/>
                    <a:pt x="332" y="293"/>
                  </a:cubicBezTo>
                  <a:cubicBezTo>
                    <a:pt x="332" y="293"/>
                    <a:pt x="333" y="293"/>
                    <a:pt x="333" y="292"/>
                  </a:cubicBezTo>
                  <a:cubicBezTo>
                    <a:pt x="338" y="271"/>
                    <a:pt x="368" y="238"/>
                    <a:pt x="358" y="238"/>
                  </a:cubicBezTo>
                  <a:cubicBezTo>
                    <a:pt x="264" y="240"/>
                    <a:pt x="294" y="214"/>
                    <a:pt x="193" y="214"/>
                  </a:cubicBezTo>
                  <a:cubicBezTo>
                    <a:pt x="104" y="214"/>
                    <a:pt x="60" y="267"/>
                    <a:pt x="38" y="313"/>
                  </a:cubicBezTo>
                  <a:cubicBezTo>
                    <a:pt x="0" y="395"/>
                    <a:pt x="63" y="476"/>
                    <a:pt x="93" y="508"/>
                  </a:cubicBezTo>
                  <a:cubicBezTo>
                    <a:pt x="93" y="601"/>
                    <a:pt x="93" y="601"/>
                    <a:pt x="93" y="601"/>
                  </a:cubicBezTo>
                  <a:cubicBezTo>
                    <a:pt x="93" y="605"/>
                    <a:pt x="95" y="609"/>
                    <a:pt x="99" y="610"/>
                  </a:cubicBezTo>
                  <a:cubicBezTo>
                    <a:pt x="161" y="635"/>
                    <a:pt x="240" y="635"/>
                    <a:pt x="246" y="635"/>
                  </a:cubicBezTo>
                  <a:cubicBezTo>
                    <a:pt x="251" y="635"/>
                    <a:pt x="255" y="632"/>
                    <a:pt x="255" y="627"/>
                  </a:cubicBezTo>
                  <a:cubicBezTo>
                    <a:pt x="255" y="562"/>
                    <a:pt x="255" y="562"/>
                    <a:pt x="255" y="562"/>
                  </a:cubicBezTo>
                  <a:cubicBezTo>
                    <a:pt x="293" y="566"/>
                    <a:pt x="322" y="562"/>
                    <a:pt x="330" y="558"/>
                  </a:cubicBezTo>
                  <a:cubicBezTo>
                    <a:pt x="340" y="553"/>
                    <a:pt x="341" y="540"/>
                    <a:pt x="342" y="517"/>
                  </a:cubicBezTo>
                  <a:cubicBezTo>
                    <a:pt x="343" y="514"/>
                    <a:pt x="343" y="514"/>
                    <a:pt x="343" y="514"/>
                  </a:cubicBezTo>
                  <a:cubicBezTo>
                    <a:pt x="344" y="499"/>
                    <a:pt x="342" y="477"/>
                    <a:pt x="340" y="463"/>
                  </a:cubicBezTo>
                  <a:cubicBezTo>
                    <a:pt x="369" y="462"/>
                    <a:pt x="377" y="448"/>
                    <a:pt x="378" y="442"/>
                  </a:cubicBezTo>
                  <a:cubicBezTo>
                    <a:pt x="382" y="432"/>
                    <a:pt x="372" y="421"/>
                    <a:pt x="361" y="409"/>
                  </a:cubicBezTo>
                  <a:cubicBezTo>
                    <a:pt x="359" y="408"/>
                    <a:pt x="358" y="407"/>
                    <a:pt x="358" y="406"/>
                  </a:cubicBezTo>
                  <a:close/>
                  <a:moveTo>
                    <a:pt x="880" y="308"/>
                  </a:moveTo>
                  <a:cubicBezTo>
                    <a:pt x="858" y="262"/>
                    <a:pt x="805" y="214"/>
                    <a:pt x="717" y="214"/>
                  </a:cubicBezTo>
                  <a:cubicBezTo>
                    <a:pt x="617" y="214"/>
                    <a:pt x="575" y="260"/>
                    <a:pt x="580" y="281"/>
                  </a:cubicBezTo>
                  <a:cubicBezTo>
                    <a:pt x="582" y="285"/>
                    <a:pt x="584" y="288"/>
                    <a:pt x="587" y="292"/>
                  </a:cubicBezTo>
                  <a:cubicBezTo>
                    <a:pt x="582" y="298"/>
                    <a:pt x="570" y="314"/>
                    <a:pt x="572" y="340"/>
                  </a:cubicBezTo>
                  <a:cubicBezTo>
                    <a:pt x="573" y="354"/>
                    <a:pt x="571" y="376"/>
                    <a:pt x="570" y="381"/>
                  </a:cubicBezTo>
                  <a:cubicBezTo>
                    <a:pt x="566" y="390"/>
                    <a:pt x="560" y="402"/>
                    <a:pt x="552" y="410"/>
                  </a:cubicBezTo>
                  <a:cubicBezTo>
                    <a:pt x="544" y="418"/>
                    <a:pt x="531" y="434"/>
                    <a:pt x="536" y="445"/>
                  </a:cubicBezTo>
                  <a:cubicBezTo>
                    <a:pt x="539" y="452"/>
                    <a:pt x="551" y="464"/>
                    <a:pt x="575" y="464"/>
                  </a:cubicBezTo>
                  <a:cubicBezTo>
                    <a:pt x="574" y="472"/>
                    <a:pt x="574" y="482"/>
                    <a:pt x="574" y="493"/>
                  </a:cubicBezTo>
                  <a:cubicBezTo>
                    <a:pt x="574" y="532"/>
                    <a:pt x="579" y="542"/>
                    <a:pt x="584" y="547"/>
                  </a:cubicBezTo>
                  <a:cubicBezTo>
                    <a:pt x="588" y="552"/>
                    <a:pt x="598" y="557"/>
                    <a:pt x="635" y="557"/>
                  </a:cubicBezTo>
                  <a:cubicBezTo>
                    <a:pt x="642" y="557"/>
                    <a:pt x="654" y="556"/>
                    <a:pt x="664" y="555"/>
                  </a:cubicBezTo>
                  <a:cubicBezTo>
                    <a:pt x="664" y="627"/>
                    <a:pt x="664" y="627"/>
                    <a:pt x="664" y="627"/>
                  </a:cubicBezTo>
                  <a:cubicBezTo>
                    <a:pt x="664" y="632"/>
                    <a:pt x="668" y="636"/>
                    <a:pt x="673" y="636"/>
                  </a:cubicBezTo>
                  <a:cubicBezTo>
                    <a:pt x="674" y="636"/>
                    <a:pt x="677" y="636"/>
                    <a:pt x="683" y="636"/>
                  </a:cubicBezTo>
                  <a:cubicBezTo>
                    <a:pt x="703" y="636"/>
                    <a:pt x="749" y="634"/>
                    <a:pt x="787" y="611"/>
                  </a:cubicBezTo>
                  <a:cubicBezTo>
                    <a:pt x="790" y="609"/>
                    <a:pt x="791" y="606"/>
                    <a:pt x="792" y="603"/>
                  </a:cubicBezTo>
                  <a:cubicBezTo>
                    <a:pt x="794" y="556"/>
                    <a:pt x="794" y="556"/>
                    <a:pt x="794" y="556"/>
                  </a:cubicBezTo>
                  <a:cubicBezTo>
                    <a:pt x="856" y="532"/>
                    <a:pt x="953" y="460"/>
                    <a:pt x="880" y="308"/>
                  </a:cubicBezTo>
                  <a:close/>
                </a:path>
              </a:pathLst>
            </a:custGeom>
            <a:solidFill>
              <a:srgbClr val="002060"/>
            </a:solidFill>
            <a:ln>
              <a:noFill/>
            </a:ln>
          </p:spPr>
          <p:txBody>
            <a:bodyPr vert="horz" wrap="square" lIns="91440" tIns="45720" rIns="91440" bIns="45720" numCol="1" anchor="t" anchorCtr="0" compatLnSpc="1">
              <a:prstTxWarp prst="textNoShape">
                <a:avLst/>
              </a:prstTxWarp>
            </a:bodyPr>
            <a:lstStyle/>
            <a:p>
              <a:endParaRPr lang="en-US">
                <a:solidFill>
                  <a:srgbClr val="000000"/>
                </a:solidFill>
                <a:latin typeface="Trebuchet MS"/>
              </a:endParaRPr>
            </a:p>
          </p:txBody>
        </p:sp>
      </p:grpSp>
      <p:pic>
        <p:nvPicPr>
          <p:cNvPr id="13" name="Picture 12">
            <a:extLst>
              <a:ext uri="{FF2B5EF4-FFF2-40B4-BE49-F238E27FC236}">
                <a16:creationId xmlns:a16="http://schemas.microsoft.com/office/drawing/2014/main" id="{40BDB543-C74F-547F-A036-653BA0507751}"/>
              </a:ext>
            </a:extLst>
          </p:cNvPr>
          <p:cNvPicPr>
            <a:picLocks noChangeAspect="1"/>
          </p:cNvPicPr>
          <p:nvPr/>
        </p:nvPicPr>
        <p:blipFill>
          <a:blip r:embed="rId3"/>
          <a:stretch>
            <a:fillRect/>
          </a:stretch>
        </p:blipFill>
        <p:spPr>
          <a:xfrm>
            <a:off x="1568218" y="5667504"/>
            <a:ext cx="503845" cy="503845"/>
          </a:xfrm>
          <a:prstGeom prst="rect">
            <a:avLst/>
          </a:prstGeom>
        </p:spPr>
      </p:pic>
      <p:grpSp>
        <p:nvGrpSpPr>
          <p:cNvPr id="15" name="Group 14">
            <a:extLst>
              <a:ext uri="{FF2B5EF4-FFF2-40B4-BE49-F238E27FC236}">
                <a16:creationId xmlns:a16="http://schemas.microsoft.com/office/drawing/2014/main" id="{52654A8F-BE7F-55F7-4E03-A371FD704781}"/>
              </a:ext>
            </a:extLst>
          </p:cNvPr>
          <p:cNvGrpSpPr>
            <a:grpSpLocks noChangeAspect="1"/>
          </p:cNvGrpSpPr>
          <p:nvPr/>
        </p:nvGrpSpPr>
        <p:grpSpPr>
          <a:xfrm>
            <a:off x="1634289" y="4927950"/>
            <a:ext cx="371703" cy="371344"/>
            <a:chOff x="5273675" y="2606675"/>
            <a:chExt cx="1646238" cy="1644650"/>
          </a:xfrm>
        </p:grpSpPr>
        <p:sp>
          <p:nvSpPr>
            <p:cNvPr id="16" name="AutoShape 3">
              <a:extLst>
                <a:ext uri="{FF2B5EF4-FFF2-40B4-BE49-F238E27FC236}">
                  <a16:creationId xmlns:a16="http://schemas.microsoft.com/office/drawing/2014/main" id="{8A697195-11DC-05E0-2085-8A59B20AC9F4}"/>
                </a:ext>
              </a:extLst>
            </p:cNvPr>
            <p:cNvSpPr>
              <a:spLocks noChangeAspect="1" noChangeArrowheads="1" noTextEdit="1"/>
            </p:cNvSpPr>
            <p:nvPr/>
          </p:nvSpPr>
          <p:spPr bwMode="auto">
            <a:xfrm>
              <a:off x="5273675" y="2606675"/>
              <a:ext cx="1646238"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defRPr/>
              </a:pPr>
              <a:endParaRPr lang="en-US" kern="0">
                <a:solidFill>
                  <a:srgbClr val="000000"/>
                </a:solidFill>
                <a:latin typeface="Trebuchet MS"/>
                <a:cs typeface="Times New Roman" pitchFamily="18" charset="0"/>
              </a:endParaRPr>
            </a:p>
          </p:txBody>
        </p:sp>
        <p:grpSp>
          <p:nvGrpSpPr>
            <p:cNvPr id="17" name="Group 16">
              <a:extLst>
                <a:ext uri="{FF2B5EF4-FFF2-40B4-BE49-F238E27FC236}">
                  <a16:creationId xmlns:a16="http://schemas.microsoft.com/office/drawing/2014/main" id="{CDD98E93-76E2-E758-8BED-056584CDD4B6}"/>
                </a:ext>
              </a:extLst>
            </p:cNvPr>
            <p:cNvGrpSpPr/>
            <p:nvPr/>
          </p:nvGrpSpPr>
          <p:grpSpPr>
            <a:xfrm>
              <a:off x="5565774" y="2776538"/>
              <a:ext cx="1062038" cy="1322388"/>
              <a:chOff x="5565774" y="2776538"/>
              <a:chExt cx="1062038" cy="1322388"/>
            </a:xfrm>
          </p:grpSpPr>
          <p:sp>
            <p:nvSpPr>
              <p:cNvPr id="18" name="Freeform 25">
                <a:extLst>
                  <a:ext uri="{FF2B5EF4-FFF2-40B4-BE49-F238E27FC236}">
                    <a16:creationId xmlns:a16="http://schemas.microsoft.com/office/drawing/2014/main" id="{52374B14-E436-591D-591C-04B50E41C3D7}"/>
                  </a:ext>
                </a:extLst>
              </p:cNvPr>
              <p:cNvSpPr>
                <a:spLocks/>
              </p:cNvSpPr>
              <p:nvPr/>
            </p:nvSpPr>
            <p:spPr bwMode="auto">
              <a:xfrm>
                <a:off x="5565774" y="2776538"/>
                <a:ext cx="1062038" cy="1322388"/>
              </a:xfrm>
              <a:custGeom>
                <a:avLst/>
                <a:gdLst>
                  <a:gd name="connsiteX0" fmla="*/ 531020 w 1062038"/>
                  <a:gd name="connsiteY0" fmla="*/ 290512 h 1322388"/>
                  <a:gd name="connsiteX1" fmla="*/ 30163 w 1062038"/>
                  <a:gd name="connsiteY1" fmla="*/ 790575 h 1322388"/>
                  <a:gd name="connsiteX2" fmla="*/ 531020 w 1062038"/>
                  <a:gd name="connsiteY2" fmla="*/ 1290638 h 1322388"/>
                  <a:gd name="connsiteX3" fmla="*/ 1031877 w 1062038"/>
                  <a:gd name="connsiteY3" fmla="*/ 790575 h 1322388"/>
                  <a:gd name="connsiteX4" fmla="*/ 531020 w 1062038"/>
                  <a:gd name="connsiteY4" fmla="*/ 290512 h 1322388"/>
                  <a:gd name="connsiteX5" fmla="*/ 531019 w 1062038"/>
                  <a:gd name="connsiteY5" fmla="*/ 260350 h 1322388"/>
                  <a:gd name="connsiteX6" fmla="*/ 1062038 w 1062038"/>
                  <a:gd name="connsiteY6" fmla="*/ 791369 h 1322388"/>
                  <a:gd name="connsiteX7" fmla="*/ 531019 w 1062038"/>
                  <a:gd name="connsiteY7" fmla="*/ 1322388 h 1322388"/>
                  <a:gd name="connsiteX8" fmla="*/ 0 w 1062038"/>
                  <a:gd name="connsiteY8" fmla="*/ 791369 h 1322388"/>
                  <a:gd name="connsiteX9" fmla="*/ 531019 w 1062038"/>
                  <a:gd name="connsiteY9" fmla="*/ 260350 h 1322388"/>
                  <a:gd name="connsiteX10" fmla="*/ 931683 w 1062038"/>
                  <a:gd name="connsiteY10" fmla="*/ 238511 h 1322388"/>
                  <a:gd name="connsiteX11" fmla="*/ 943095 w 1062038"/>
                  <a:gd name="connsiteY11" fmla="*/ 242997 h 1322388"/>
                  <a:gd name="connsiteX12" fmla="*/ 1044455 w 1062038"/>
                  <a:gd name="connsiteY12" fmla="*/ 335583 h 1322388"/>
                  <a:gd name="connsiteX13" fmla="*/ 1045174 w 1062038"/>
                  <a:gd name="connsiteY13" fmla="*/ 357832 h 1322388"/>
                  <a:gd name="connsiteX14" fmla="*/ 984789 w 1062038"/>
                  <a:gd name="connsiteY14" fmla="*/ 423862 h 1322388"/>
                  <a:gd name="connsiteX15" fmla="*/ 860425 w 1062038"/>
                  <a:gd name="connsiteY15" fmla="*/ 309027 h 1322388"/>
                  <a:gd name="connsiteX16" fmla="*/ 920810 w 1062038"/>
                  <a:gd name="connsiteY16" fmla="*/ 243714 h 1322388"/>
                  <a:gd name="connsiteX17" fmla="*/ 931683 w 1062038"/>
                  <a:gd name="connsiteY17" fmla="*/ 238511 h 1322388"/>
                  <a:gd name="connsiteX18" fmla="*/ 129462 w 1062038"/>
                  <a:gd name="connsiteY18" fmla="*/ 236909 h 1322388"/>
                  <a:gd name="connsiteX19" fmla="*/ 140253 w 1062038"/>
                  <a:gd name="connsiteY19" fmla="*/ 242073 h 1322388"/>
                  <a:gd name="connsiteX20" fmla="*/ 201613 w 1062038"/>
                  <a:gd name="connsiteY20" fmla="*/ 309025 h 1322388"/>
                  <a:gd name="connsiteX21" fmla="*/ 78180 w 1062038"/>
                  <a:gd name="connsiteY21" fmla="*/ 422275 h 1322388"/>
                  <a:gd name="connsiteX22" fmla="*/ 16821 w 1062038"/>
                  <a:gd name="connsiteY22" fmla="*/ 355322 h 1322388"/>
                  <a:gd name="connsiteX23" fmla="*/ 17534 w 1062038"/>
                  <a:gd name="connsiteY23" fmla="*/ 333242 h 1322388"/>
                  <a:gd name="connsiteX24" fmla="*/ 118135 w 1062038"/>
                  <a:gd name="connsiteY24" fmla="*/ 241360 h 1322388"/>
                  <a:gd name="connsiteX25" fmla="*/ 129462 w 1062038"/>
                  <a:gd name="connsiteY25" fmla="*/ 236909 h 1322388"/>
                  <a:gd name="connsiteX26" fmla="*/ 380807 w 1062038"/>
                  <a:gd name="connsiteY26" fmla="*/ 0 h 1322388"/>
                  <a:gd name="connsiteX27" fmla="*/ 678056 w 1062038"/>
                  <a:gd name="connsiteY27" fmla="*/ 0 h 1322388"/>
                  <a:gd name="connsiteX28" fmla="*/ 693738 w 1062038"/>
                  <a:gd name="connsiteY28" fmla="*/ 15746 h 1322388"/>
                  <a:gd name="connsiteX29" fmla="*/ 693738 w 1062038"/>
                  <a:gd name="connsiteY29" fmla="*/ 163185 h 1322388"/>
                  <a:gd name="connsiteX30" fmla="*/ 588953 w 1062038"/>
                  <a:gd name="connsiteY30" fmla="*/ 163185 h 1322388"/>
                  <a:gd name="connsiteX31" fmla="*/ 588953 w 1062038"/>
                  <a:gd name="connsiteY31" fmla="*/ 210422 h 1322388"/>
                  <a:gd name="connsiteX32" fmla="*/ 531214 w 1062038"/>
                  <a:gd name="connsiteY32" fmla="*/ 207560 h 1322388"/>
                  <a:gd name="connsiteX33" fmla="*/ 469198 w 1062038"/>
                  <a:gd name="connsiteY33" fmla="*/ 211138 h 1322388"/>
                  <a:gd name="connsiteX34" fmla="*/ 469198 w 1062038"/>
                  <a:gd name="connsiteY34" fmla="*/ 163185 h 1322388"/>
                  <a:gd name="connsiteX35" fmla="*/ 365125 w 1062038"/>
                  <a:gd name="connsiteY35" fmla="*/ 163185 h 1322388"/>
                  <a:gd name="connsiteX36" fmla="*/ 365125 w 1062038"/>
                  <a:gd name="connsiteY36" fmla="*/ 15746 h 1322388"/>
                  <a:gd name="connsiteX37" fmla="*/ 380807 w 1062038"/>
                  <a:gd name="connsiteY37" fmla="*/ 0 h 132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62038" h="1322388">
                    <a:moveTo>
                      <a:pt x="531020" y="290512"/>
                    </a:moveTo>
                    <a:cubicBezTo>
                      <a:pt x="254404" y="290512"/>
                      <a:pt x="30163" y="514398"/>
                      <a:pt x="30163" y="790575"/>
                    </a:cubicBezTo>
                    <a:cubicBezTo>
                      <a:pt x="30163" y="1066752"/>
                      <a:pt x="254404" y="1290638"/>
                      <a:pt x="531020" y="1290638"/>
                    </a:cubicBezTo>
                    <a:cubicBezTo>
                      <a:pt x="807636" y="1290638"/>
                      <a:pt x="1031877" y="1066752"/>
                      <a:pt x="1031877" y="790575"/>
                    </a:cubicBezTo>
                    <a:cubicBezTo>
                      <a:pt x="1031877" y="514398"/>
                      <a:pt x="807636" y="290512"/>
                      <a:pt x="531020" y="290512"/>
                    </a:cubicBezTo>
                    <a:close/>
                    <a:moveTo>
                      <a:pt x="531019" y="260350"/>
                    </a:moveTo>
                    <a:cubicBezTo>
                      <a:pt x="824293" y="260350"/>
                      <a:pt x="1062038" y="498095"/>
                      <a:pt x="1062038" y="791369"/>
                    </a:cubicBezTo>
                    <a:cubicBezTo>
                      <a:pt x="1062038" y="1084643"/>
                      <a:pt x="824293" y="1322388"/>
                      <a:pt x="531019" y="1322388"/>
                    </a:cubicBezTo>
                    <a:cubicBezTo>
                      <a:pt x="237745" y="1322388"/>
                      <a:pt x="0" y="1084643"/>
                      <a:pt x="0" y="791369"/>
                    </a:cubicBezTo>
                    <a:cubicBezTo>
                      <a:pt x="0" y="498095"/>
                      <a:pt x="237745" y="260350"/>
                      <a:pt x="531019" y="260350"/>
                    </a:cubicBezTo>
                    <a:close/>
                    <a:moveTo>
                      <a:pt x="931683" y="238511"/>
                    </a:moveTo>
                    <a:cubicBezTo>
                      <a:pt x="935727" y="238331"/>
                      <a:pt x="939860" y="239767"/>
                      <a:pt x="943095" y="242997"/>
                    </a:cubicBezTo>
                    <a:cubicBezTo>
                      <a:pt x="943095" y="242997"/>
                      <a:pt x="943095" y="242997"/>
                      <a:pt x="1044455" y="335583"/>
                    </a:cubicBezTo>
                    <a:cubicBezTo>
                      <a:pt x="1050925" y="341324"/>
                      <a:pt x="1050925" y="351372"/>
                      <a:pt x="1045174" y="357832"/>
                    </a:cubicBezTo>
                    <a:cubicBezTo>
                      <a:pt x="1045174" y="357832"/>
                      <a:pt x="1045174" y="357832"/>
                      <a:pt x="984789" y="423862"/>
                    </a:cubicBezTo>
                    <a:cubicBezTo>
                      <a:pt x="948846" y="380081"/>
                      <a:pt x="907152" y="341324"/>
                      <a:pt x="860425" y="309027"/>
                    </a:cubicBezTo>
                    <a:cubicBezTo>
                      <a:pt x="860425" y="309027"/>
                      <a:pt x="860425" y="309027"/>
                      <a:pt x="920810" y="243714"/>
                    </a:cubicBezTo>
                    <a:cubicBezTo>
                      <a:pt x="923686" y="240485"/>
                      <a:pt x="927640" y="238690"/>
                      <a:pt x="931683" y="238511"/>
                    </a:cubicBezTo>
                    <a:close/>
                    <a:moveTo>
                      <a:pt x="129462" y="236909"/>
                    </a:moveTo>
                    <a:cubicBezTo>
                      <a:pt x="133475" y="237087"/>
                      <a:pt x="137399" y="238867"/>
                      <a:pt x="140253" y="242073"/>
                    </a:cubicBezTo>
                    <a:cubicBezTo>
                      <a:pt x="140253" y="242073"/>
                      <a:pt x="140253" y="242073"/>
                      <a:pt x="201613" y="309025"/>
                    </a:cubicBezTo>
                    <a:cubicBezTo>
                      <a:pt x="155236" y="340365"/>
                      <a:pt x="113854" y="378827"/>
                      <a:pt x="78180" y="422275"/>
                    </a:cubicBezTo>
                    <a:lnTo>
                      <a:pt x="16821" y="355322"/>
                    </a:lnTo>
                    <a:cubicBezTo>
                      <a:pt x="11113" y="348912"/>
                      <a:pt x="11113" y="338940"/>
                      <a:pt x="17534" y="333242"/>
                    </a:cubicBezTo>
                    <a:cubicBezTo>
                      <a:pt x="17534" y="333242"/>
                      <a:pt x="17534" y="333242"/>
                      <a:pt x="118135" y="241360"/>
                    </a:cubicBezTo>
                    <a:cubicBezTo>
                      <a:pt x="121346" y="238155"/>
                      <a:pt x="125449" y="236731"/>
                      <a:pt x="129462" y="236909"/>
                    </a:cubicBezTo>
                    <a:close/>
                    <a:moveTo>
                      <a:pt x="380807" y="0"/>
                    </a:moveTo>
                    <a:cubicBezTo>
                      <a:pt x="380807" y="0"/>
                      <a:pt x="380807" y="0"/>
                      <a:pt x="678056" y="0"/>
                    </a:cubicBezTo>
                    <a:cubicBezTo>
                      <a:pt x="686610" y="0"/>
                      <a:pt x="693738" y="7157"/>
                      <a:pt x="693738" y="15746"/>
                    </a:cubicBezTo>
                    <a:cubicBezTo>
                      <a:pt x="693738" y="15746"/>
                      <a:pt x="693738" y="15746"/>
                      <a:pt x="693738" y="163185"/>
                    </a:cubicBezTo>
                    <a:cubicBezTo>
                      <a:pt x="693738" y="163185"/>
                      <a:pt x="693738" y="163185"/>
                      <a:pt x="588953" y="163185"/>
                    </a:cubicBezTo>
                    <a:cubicBezTo>
                      <a:pt x="588953" y="163185"/>
                      <a:pt x="588953" y="163185"/>
                      <a:pt x="588953" y="210422"/>
                    </a:cubicBezTo>
                    <a:cubicBezTo>
                      <a:pt x="570419" y="208275"/>
                      <a:pt x="551173" y="207560"/>
                      <a:pt x="531214" y="207560"/>
                    </a:cubicBezTo>
                    <a:cubicBezTo>
                      <a:pt x="510542" y="207560"/>
                      <a:pt x="489870" y="208991"/>
                      <a:pt x="469198" y="211138"/>
                    </a:cubicBezTo>
                    <a:lnTo>
                      <a:pt x="469198" y="163185"/>
                    </a:lnTo>
                    <a:cubicBezTo>
                      <a:pt x="469198" y="163185"/>
                      <a:pt x="469198" y="163185"/>
                      <a:pt x="365125" y="163185"/>
                    </a:cubicBezTo>
                    <a:cubicBezTo>
                      <a:pt x="365125" y="163185"/>
                      <a:pt x="365125" y="163185"/>
                      <a:pt x="365125" y="15746"/>
                    </a:cubicBezTo>
                    <a:cubicBezTo>
                      <a:pt x="365125" y="7157"/>
                      <a:pt x="372254" y="0"/>
                      <a:pt x="380807" y="0"/>
                    </a:cubicBezTo>
                    <a:close/>
                  </a:path>
                </a:pathLst>
              </a:custGeom>
              <a:solidFill>
                <a:srgbClr val="000B22"/>
              </a:solidFill>
              <a:ln>
                <a:noFill/>
              </a:ln>
            </p:spPr>
            <p:txBody>
              <a:bodyPr vert="horz" wrap="square" lIns="91440" tIns="45720" rIns="91440" bIns="45720" numCol="1" anchor="t" anchorCtr="0" compatLnSpc="1">
                <a:prstTxWarp prst="textNoShape">
                  <a:avLst/>
                </a:prstTxWarp>
                <a:noAutofit/>
              </a:bodyPr>
              <a:lstStyle/>
              <a:p>
                <a:pPr>
                  <a:defRPr/>
                </a:pPr>
                <a:endParaRPr lang="en-US" kern="0">
                  <a:solidFill>
                    <a:srgbClr val="000000"/>
                  </a:solidFill>
                  <a:latin typeface="Trebuchet MS"/>
                  <a:cs typeface="Times New Roman" pitchFamily="18" charset="0"/>
                </a:endParaRPr>
              </a:p>
            </p:txBody>
          </p:sp>
          <p:sp>
            <p:nvSpPr>
              <p:cNvPr id="19" name="Freeform 26">
                <a:extLst>
                  <a:ext uri="{FF2B5EF4-FFF2-40B4-BE49-F238E27FC236}">
                    <a16:creationId xmlns:a16="http://schemas.microsoft.com/office/drawing/2014/main" id="{4A472DC4-F56E-80EF-70D4-7FF5F4C9F952}"/>
                  </a:ext>
                </a:extLst>
              </p:cNvPr>
              <p:cNvSpPr>
                <a:spLocks/>
              </p:cNvSpPr>
              <p:nvPr/>
            </p:nvSpPr>
            <p:spPr bwMode="auto">
              <a:xfrm>
                <a:off x="5629275" y="3100388"/>
                <a:ext cx="935038" cy="935038"/>
              </a:xfrm>
              <a:custGeom>
                <a:avLst/>
                <a:gdLst>
                  <a:gd name="connsiteX0" fmla="*/ 254333 w 935038"/>
                  <a:gd name="connsiteY0" fmla="*/ 804700 h 935038"/>
                  <a:gd name="connsiteX1" fmla="*/ 238852 w 935038"/>
                  <a:gd name="connsiteY1" fmla="*/ 817085 h 935038"/>
                  <a:gd name="connsiteX2" fmla="*/ 248052 w 935038"/>
                  <a:gd name="connsiteY2" fmla="*/ 851761 h 935038"/>
                  <a:gd name="connsiteX3" fmla="*/ 282729 w 935038"/>
                  <a:gd name="connsiteY3" fmla="*/ 842561 h 935038"/>
                  <a:gd name="connsiteX4" fmla="*/ 273529 w 935038"/>
                  <a:gd name="connsiteY4" fmla="*/ 807177 h 935038"/>
                  <a:gd name="connsiteX5" fmla="*/ 254333 w 935038"/>
                  <a:gd name="connsiteY5" fmla="*/ 804700 h 935038"/>
                  <a:gd name="connsiteX6" fmla="*/ 684858 w 935038"/>
                  <a:gd name="connsiteY6" fmla="*/ 803112 h 935038"/>
                  <a:gd name="connsiteX7" fmla="*/ 665144 w 935038"/>
                  <a:gd name="connsiteY7" fmla="*/ 805589 h 935038"/>
                  <a:gd name="connsiteX8" fmla="*/ 654968 w 935038"/>
                  <a:gd name="connsiteY8" fmla="*/ 840973 h 935038"/>
                  <a:gd name="connsiteX9" fmla="*/ 691309 w 935038"/>
                  <a:gd name="connsiteY9" fmla="*/ 850173 h 935038"/>
                  <a:gd name="connsiteX10" fmla="*/ 700757 w 935038"/>
                  <a:gd name="connsiteY10" fmla="*/ 815497 h 935038"/>
                  <a:gd name="connsiteX11" fmla="*/ 684858 w 935038"/>
                  <a:gd name="connsiteY11" fmla="*/ 803112 h 935038"/>
                  <a:gd name="connsiteX12" fmla="*/ 113615 w 935038"/>
                  <a:gd name="connsiteY12" fmla="*/ 652212 h 935038"/>
                  <a:gd name="connsiteX13" fmla="*/ 94065 w 935038"/>
                  <a:gd name="connsiteY13" fmla="*/ 654777 h 935038"/>
                  <a:gd name="connsiteX14" fmla="*/ 84865 w 935038"/>
                  <a:gd name="connsiteY14" fmla="*/ 690161 h 935038"/>
                  <a:gd name="connsiteX15" fmla="*/ 119542 w 935038"/>
                  <a:gd name="connsiteY15" fmla="*/ 699361 h 935038"/>
                  <a:gd name="connsiteX16" fmla="*/ 129449 w 935038"/>
                  <a:gd name="connsiteY16" fmla="*/ 663977 h 935038"/>
                  <a:gd name="connsiteX17" fmla="*/ 113615 w 935038"/>
                  <a:gd name="connsiteY17" fmla="*/ 652212 h 935038"/>
                  <a:gd name="connsiteX18" fmla="*/ 824246 w 935038"/>
                  <a:gd name="connsiteY18" fmla="*/ 649249 h 935038"/>
                  <a:gd name="connsiteX19" fmla="*/ 808765 w 935038"/>
                  <a:gd name="connsiteY19" fmla="*/ 661968 h 935038"/>
                  <a:gd name="connsiteX20" fmla="*/ 817965 w 935038"/>
                  <a:gd name="connsiteY20" fmla="*/ 697582 h 935038"/>
                  <a:gd name="connsiteX21" fmla="*/ 853349 w 935038"/>
                  <a:gd name="connsiteY21" fmla="*/ 688134 h 935038"/>
                  <a:gd name="connsiteX22" fmla="*/ 843442 w 935038"/>
                  <a:gd name="connsiteY22" fmla="*/ 651793 h 935038"/>
                  <a:gd name="connsiteX23" fmla="*/ 824246 w 935038"/>
                  <a:gd name="connsiteY23" fmla="*/ 649249 h 935038"/>
                  <a:gd name="connsiteX24" fmla="*/ 710440 w 935038"/>
                  <a:gd name="connsiteY24" fmla="*/ 257904 h 935038"/>
                  <a:gd name="connsiteX25" fmla="*/ 698455 w 935038"/>
                  <a:gd name="connsiteY25" fmla="*/ 261291 h 935038"/>
                  <a:gd name="connsiteX26" fmla="*/ 492382 w 935038"/>
                  <a:gd name="connsiteY26" fmla="*/ 416019 h 935038"/>
                  <a:gd name="connsiteX27" fmla="*/ 479503 w 935038"/>
                  <a:gd name="connsiteY27" fmla="*/ 425289 h 935038"/>
                  <a:gd name="connsiteX28" fmla="*/ 468770 w 935038"/>
                  <a:gd name="connsiteY28" fmla="*/ 423862 h 935038"/>
                  <a:gd name="connsiteX29" fmla="*/ 453028 w 935038"/>
                  <a:gd name="connsiteY29" fmla="*/ 426715 h 935038"/>
                  <a:gd name="connsiteX30" fmla="*/ 443011 w 935038"/>
                  <a:gd name="connsiteY30" fmla="*/ 421010 h 935038"/>
                  <a:gd name="connsiteX31" fmla="*/ 311353 w 935038"/>
                  <a:gd name="connsiteY31" fmla="*/ 348994 h 935038"/>
                  <a:gd name="connsiteX32" fmla="*/ 288456 w 935038"/>
                  <a:gd name="connsiteY32" fmla="*/ 353985 h 935038"/>
                  <a:gd name="connsiteX33" fmla="*/ 294181 w 935038"/>
                  <a:gd name="connsiteY33" fmla="*/ 376802 h 935038"/>
                  <a:gd name="connsiteX34" fmla="*/ 426554 w 935038"/>
                  <a:gd name="connsiteY34" fmla="*/ 467357 h 935038"/>
                  <a:gd name="connsiteX35" fmla="*/ 468770 w 935038"/>
                  <a:gd name="connsiteY35" fmla="*/ 508000 h 935038"/>
                  <a:gd name="connsiteX36" fmla="*/ 510986 w 935038"/>
                  <a:gd name="connsiteY36" fmla="*/ 465931 h 935038"/>
                  <a:gd name="connsiteX37" fmla="*/ 510271 w 935038"/>
                  <a:gd name="connsiteY37" fmla="*/ 464505 h 935038"/>
                  <a:gd name="connsiteX38" fmla="*/ 719205 w 935038"/>
                  <a:gd name="connsiteY38" fmla="*/ 286960 h 935038"/>
                  <a:gd name="connsiteX39" fmla="*/ 721352 w 935038"/>
                  <a:gd name="connsiteY39" fmla="*/ 264143 h 935038"/>
                  <a:gd name="connsiteX40" fmla="*/ 710440 w 935038"/>
                  <a:gd name="connsiteY40" fmla="*/ 257904 h 935038"/>
                  <a:gd name="connsiteX41" fmla="*/ 98758 w 935038"/>
                  <a:gd name="connsiteY41" fmla="*/ 234699 h 935038"/>
                  <a:gd name="connsiteX42" fmla="*/ 83277 w 935038"/>
                  <a:gd name="connsiteY42" fmla="*/ 246464 h 935038"/>
                  <a:gd name="connsiteX43" fmla="*/ 92477 w 935038"/>
                  <a:gd name="connsiteY43" fmla="*/ 281848 h 935038"/>
                  <a:gd name="connsiteX44" fmla="*/ 127861 w 935038"/>
                  <a:gd name="connsiteY44" fmla="*/ 272648 h 935038"/>
                  <a:gd name="connsiteX45" fmla="*/ 117954 w 935038"/>
                  <a:gd name="connsiteY45" fmla="*/ 237264 h 935038"/>
                  <a:gd name="connsiteX46" fmla="*/ 98758 w 935038"/>
                  <a:gd name="connsiteY46" fmla="*/ 234699 h 935038"/>
                  <a:gd name="connsiteX47" fmla="*/ 835927 w 935038"/>
                  <a:gd name="connsiteY47" fmla="*/ 233043 h 935038"/>
                  <a:gd name="connsiteX48" fmla="*/ 816377 w 935038"/>
                  <a:gd name="connsiteY48" fmla="*/ 235570 h 935038"/>
                  <a:gd name="connsiteX49" fmla="*/ 807177 w 935038"/>
                  <a:gd name="connsiteY49" fmla="*/ 269720 h 935038"/>
                  <a:gd name="connsiteX50" fmla="*/ 841854 w 935038"/>
                  <a:gd name="connsiteY50" fmla="*/ 278781 h 935038"/>
                  <a:gd name="connsiteX51" fmla="*/ 851761 w 935038"/>
                  <a:gd name="connsiteY51" fmla="*/ 244630 h 935038"/>
                  <a:gd name="connsiteX52" fmla="*/ 835927 w 935038"/>
                  <a:gd name="connsiteY52" fmla="*/ 233043 h 935038"/>
                  <a:gd name="connsiteX53" fmla="*/ 264692 w 935038"/>
                  <a:gd name="connsiteY53" fmla="*/ 80924 h 935038"/>
                  <a:gd name="connsiteX54" fmla="*/ 244877 w 935038"/>
                  <a:gd name="connsiteY54" fmla="*/ 83468 h 935038"/>
                  <a:gd name="connsiteX55" fmla="*/ 235677 w 935038"/>
                  <a:gd name="connsiteY55" fmla="*/ 119809 h 935038"/>
                  <a:gd name="connsiteX56" fmla="*/ 271061 w 935038"/>
                  <a:gd name="connsiteY56" fmla="*/ 129257 h 935038"/>
                  <a:gd name="connsiteX57" fmla="*/ 280261 w 935038"/>
                  <a:gd name="connsiteY57" fmla="*/ 93643 h 935038"/>
                  <a:gd name="connsiteX58" fmla="*/ 264692 w 935038"/>
                  <a:gd name="connsiteY58" fmla="*/ 80924 h 935038"/>
                  <a:gd name="connsiteX59" fmla="*/ 668759 w 935038"/>
                  <a:gd name="connsiteY59" fmla="*/ 79336 h 935038"/>
                  <a:gd name="connsiteX60" fmla="*/ 653190 w 935038"/>
                  <a:gd name="connsiteY60" fmla="*/ 92055 h 935038"/>
                  <a:gd name="connsiteX61" fmla="*/ 662390 w 935038"/>
                  <a:gd name="connsiteY61" fmla="*/ 127669 h 935038"/>
                  <a:gd name="connsiteX62" fmla="*/ 697774 w 935038"/>
                  <a:gd name="connsiteY62" fmla="*/ 118221 h 935038"/>
                  <a:gd name="connsiteX63" fmla="*/ 688574 w 935038"/>
                  <a:gd name="connsiteY63" fmla="*/ 81880 h 935038"/>
                  <a:gd name="connsiteX64" fmla="*/ 668759 w 935038"/>
                  <a:gd name="connsiteY64" fmla="*/ 79336 h 935038"/>
                  <a:gd name="connsiteX65" fmla="*/ 440018 w 935038"/>
                  <a:gd name="connsiteY65" fmla="*/ 0 h 935038"/>
                  <a:gd name="connsiteX66" fmla="*/ 440018 w 935038"/>
                  <a:gd name="connsiteY66" fmla="*/ 49288 h 935038"/>
                  <a:gd name="connsiteX67" fmla="*/ 466448 w 935038"/>
                  <a:gd name="connsiteY67" fmla="*/ 75717 h 935038"/>
                  <a:gd name="connsiteX68" fmla="*/ 492163 w 935038"/>
                  <a:gd name="connsiteY68" fmla="*/ 49288 h 935038"/>
                  <a:gd name="connsiteX69" fmla="*/ 492163 w 935038"/>
                  <a:gd name="connsiteY69" fmla="*/ 0 h 935038"/>
                  <a:gd name="connsiteX70" fmla="*/ 935038 w 935038"/>
                  <a:gd name="connsiteY70" fmla="*/ 440018 h 935038"/>
                  <a:gd name="connsiteX71" fmla="*/ 885751 w 935038"/>
                  <a:gd name="connsiteY71" fmla="*/ 440018 h 935038"/>
                  <a:gd name="connsiteX72" fmla="*/ 859321 w 935038"/>
                  <a:gd name="connsiteY72" fmla="*/ 465733 h 935038"/>
                  <a:gd name="connsiteX73" fmla="*/ 885751 w 935038"/>
                  <a:gd name="connsiteY73" fmla="*/ 491449 h 935038"/>
                  <a:gd name="connsiteX74" fmla="*/ 935038 w 935038"/>
                  <a:gd name="connsiteY74" fmla="*/ 491449 h 935038"/>
                  <a:gd name="connsiteX75" fmla="*/ 495020 w 935038"/>
                  <a:gd name="connsiteY75" fmla="*/ 934324 h 935038"/>
                  <a:gd name="connsiteX76" fmla="*/ 495020 w 935038"/>
                  <a:gd name="connsiteY76" fmla="*/ 885036 h 935038"/>
                  <a:gd name="connsiteX77" fmla="*/ 469305 w 935038"/>
                  <a:gd name="connsiteY77" fmla="*/ 859321 h 935038"/>
                  <a:gd name="connsiteX78" fmla="*/ 442875 w 935038"/>
                  <a:gd name="connsiteY78" fmla="*/ 885036 h 935038"/>
                  <a:gd name="connsiteX79" fmla="*/ 442875 w 935038"/>
                  <a:gd name="connsiteY79" fmla="*/ 935038 h 935038"/>
                  <a:gd name="connsiteX80" fmla="*/ 0 w 935038"/>
                  <a:gd name="connsiteY80" fmla="*/ 495020 h 935038"/>
                  <a:gd name="connsiteX81" fmla="*/ 50002 w 935038"/>
                  <a:gd name="connsiteY81" fmla="*/ 495020 h 935038"/>
                  <a:gd name="connsiteX82" fmla="*/ 75718 w 935038"/>
                  <a:gd name="connsiteY82" fmla="*/ 468591 h 935038"/>
                  <a:gd name="connsiteX83" fmla="*/ 50002 w 935038"/>
                  <a:gd name="connsiteY83" fmla="*/ 442875 h 935038"/>
                  <a:gd name="connsiteX84" fmla="*/ 0 w 935038"/>
                  <a:gd name="connsiteY84" fmla="*/ 442875 h 935038"/>
                  <a:gd name="connsiteX85" fmla="*/ 440018 w 935038"/>
                  <a:gd name="connsiteY85" fmla="*/ 0 h 935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935038" h="935038">
                    <a:moveTo>
                      <a:pt x="254333" y="804700"/>
                    </a:moveTo>
                    <a:cubicBezTo>
                      <a:pt x="248052" y="806469"/>
                      <a:pt x="242391" y="810715"/>
                      <a:pt x="238852" y="817085"/>
                    </a:cubicBezTo>
                    <a:cubicBezTo>
                      <a:pt x="231775" y="829115"/>
                      <a:pt x="236021" y="844684"/>
                      <a:pt x="248052" y="851761"/>
                    </a:cubicBezTo>
                    <a:cubicBezTo>
                      <a:pt x="260083" y="858838"/>
                      <a:pt x="275652" y="854592"/>
                      <a:pt x="282729" y="842561"/>
                    </a:cubicBezTo>
                    <a:cubicBezTo>
                      <a:pt x="290513" y="829823"/>
                      <a:pt x="286267" y="814254"/>
                      <a:pt x="273529" y="807177"/>
                    </a:cubicBezTo>
                    <a:cubicBezTo>
                      <a:pt x="267514" y="803639"/>
                      <a:pt x="260614" y="802931"/>
                      <a:pt x="254333" y="804700"/>
                    </a:cubicBezTo>
                    <a:close/>
                    <a:moveTo>
                      <a:pt x="684858" y="803112"/>
                    </a:moveTo>
                    <a:cubicBezTo>
                      <a:pt x="678408" y="801343"/>
                      <a:pt x="671321" y="802050"/>
                      <a:pt x="665144" y="805589"/>
                    </a:cubicBezTo>
                    <a:cubicBezTo>
                      <a:pt x="652061" y="812666"/>
                      <a:pt x="647700" y="828235"/>
                      <a:pt x="654968" y="840973"/>
                    </a:cubicBezTo>
                    <a:cubicBezTo>
                      <a:pt x="662236" y="853004"/>
                      <a:pt x="678953" y="857250"/>
                      <a:pt x="691309" y="850173"/>
                    </a:cubicBezTo>
                    <a:cubicBezTo>
                      <a:pt x="703664" y="843096"/>
                      <a:pt x="708025" y="827527"/>
                      <a:pt x="700757" y="815497"/>
                    </a:cubicBezTo>
                    <a:cubicBezTo>
                      <a:pt x="697123" y="809127"/>
                      <a:pt x="691309" y="804881"/>
                      <a:pt x="684858" y="803112"/>
                    </a:cubicBezTo>
                    <a:close/>
                    <a:moveTo>
                      <a:pt x="113615" y="652212"/>
                    </a:moveTo>
                    <a:cubicBezTo>
                      <a:pt x="107157" y="650531"/>
                      <a:pt x="100081" y="651239"/>
                      <a:pt x="94065" y="654777"/>
                    </a:cubicBezTo>
                    <a:cubicBezTo>
                      <a:pt x="82034" y="661854"/>
                      <a:pt x="77788" y="677423"/>
                      <a:pt x="84865" y="690161"/>
                    </a:cubicBezTo>
                    <a:cubicBezTo>
                      <a:pt x="91942" y="702192"/>
                      <a:pt x="107511" y="706438"/>
                      <a:pt x="119542" y="699361"/>
                    </a:cubicBezTo>
                    <a:cubicBezTo>
                      <a:pt x="132280" y="692284"/>
                      <a:pt x="136526" y="676715"/>
                      <a:pt x="129449" y="663977"/>
                    </a:cubicBezTo>
                    <a:cubicBezTo>
                      <a:pt x="125911" y="657962"/>
                      <a:pt x="120073" y="653892"/>
                      <a:pt x="113615" y="652212"/>
                    </a:cubicBezTo>
                    <a:close/>
                    <a:moveTo>
                      <a:pt x="824246" y="649249"/>
                    </a:moveTo>
                    <a:cubicBezTo>
                      <a:pt x="817965" y="651066"/>
                      <a:pt x="812303" y="655427"/>
                      <a:pt x="808765" y="661968"/>
                    </a:cubicBezTo>
                    <a:cubicBezTo>
                      <a:pt x="801688" y="674324"/>
                      <a:pt x="805934" y="690314"/>
                      <a:pt x="817965" y="697582"/>
                    </a:cubicBezTo>
                    <a:cubicBezTo>
                      <a:pt x="829996" y="704850"/>
                      <a:pt x="846273" y="700489"/>
                      <a:pt x="853349" y="688134"/>
                    </a:cubicBezTo>
                    <a:cubicBezTo>
                      <a:pt x="860426" y="675778"/>
                      <a:pt x="856180" y="659061"/>
                      <a:pt x="843442" y="651793"/>
                    </a:cubicBezTo>
                    <a:cubicBezTo>
                      <a:pt x="837426" y="648159"/>
                      <a:pt x="830526" y="647432"/>
                      <a:pt x="824246" y="649249"/>
                    </a:cubicBezTo>
                    <a:close/>
                    <a:moveTo>
                      <a:pt x="710440" y="257904"/>
                    </a:moveTo>
                    <a:cubicBezTo>
                      <a:pt x="706326" y="257370"/>
                      <a:pt x="702033" y="258439"/>
                      <a:pt x="698455" y="261291"/>
                    </a:cubicBezTo>
                    <a:cubicBezTo>
                      <a:pt x="698455" y="261291"/>
                      <a:pt x="698455" y="261291"/>
                      <a:pt x="492382" y="416019"/>
                    </a:cubicBezTo>
                    <a:cubicBezTo>
                      <a:pt x="492382" y="416019"/>
                      <a:pt x="492382" y="416019"/>
                      <a:pt x="479503" y="425289"/>
                    </a:cubicBezTo>
                    <a:cubicBezTo>
                      <a:pt x="475925" y="424575"/>
                      <a:pt x="472348" y="423862"/>
                      <a:pt x="468770" y="423862"/>
                    </a:cubicBezTo>
                    <a:cubicBezTo>
                      <a:pt x="463046" y="423862"/>
                      <a:pt x="458037" y="424575"/>
                      <a:pt x="453028" y="426715"/>
                    </a:cubicBezTo>
                    <a:cubicBezTo>
                      <a:pt x="453028" y="426715"/>
                      <a:pt x="453028" y="426715"/>
                      <a:pt x="443011" y="421010"/>
                    </a:cubicBezTo>
                    <a:cubicBezTo>
                      <a:pt x="443011" y="421010"/>
                      <a:pt x="443011" y="421010"/>
                      <a:pt x="311353" y="348994"/>
                    </a:cubicBezTo>
                    <a:cubicBezTo>
                      <a:pt x="303483" y="344003"/>
                      <a:pt x="293465" y="346142"/>
                      <a:pt x="288456" y="353985"/>
                    </a:cubicBezTo>
                    <a:cubicBezTo>
                      <a:pt x="284163" y="361829"/>
                      <a:pt x="286310" y="371811"/>
                      <a:pt x="294181" y="376802"/>
                    </a:cubicBezTo>
                    <a:cubicBezTo>
                      <a:pt x="294181" y="376802"/>
                      <a:pt x="294181" y="376802"/>
                      <a:pt x="426554" y="467357"/>
                    </a:cubicBezTo>
                    <a:cubicBezTo>
                      <a:pt x="427269" y="490174"/>
                      <a:pt x="445873" y="508000"/>
                      <a:pt x="468770" y="508000"/>
                    </a:cubicBezTo>
                    <a:cubicBezTo>
                      <a:pt x="491667" y="508000"/>
                      <a:pt x="510986" y="489461"/>
                      <a:pt x="510986" y="465931"/>
                    </a:cubicBezTo>
                    <a:cubicBezTo>
                      <a:pt x="510986" y="465218"/>
                      <a:pt x="510271" y="465218"/>
                      <a:pt x="510271" y="464505"/>
                    </a:cubicBezTo>
                    <a:cubicBezTo>
                      <a:pt x="510271" y="464505"/>
                      <a:pt x="510271" y="464505"/>
                      <a:pt x="719205" y="286960"/>
                    </a:cubicBezTo>
                    <a:cubicBezTo>
                      <a:pt x="726361" y="281256"/>
                      <a:pt x="727076" y="271274"/>
                      <a:pt x="721352" y="264143"/>
                    </a:cubicBezTo>
                    <a:cubicBezTo>
                      <a:pt x="718490" y="260578"/>
                      <a:pt x="714554" y="258439"/>
                      <a:pt x="710440" y="257904"/>
                    </a:cubicBezTo>
                    <a:close/>
                    <a:moveTo>
                      <a:pt x="98758" y="234699"/>
                    </a:moveTo>
                    <a:cubicBezTo>
                      <a:pt x="92477" y="236379"/>
                      <a:pt x="86816" y="240449"/>
                      <a:pt x="83277" y="246464"/>
                    </a:cubicBezTo>
                    <a:cubicBezTo>
                      <a:pt x="76200" y="259202"/>
                      <a:pt x="80446" y="274771"/>
                      <a:pt x="92477" y="281848"/>
                    </a:cubicBezTo>
                    <a:cubicBezTo>
                      <a:pt x="104508" y="288925"/>
                      <a:pt x="120785" y="284679"/>
                      <a:pt x="127861" y="272648"/>
                    </a:cubicBezTo>
                    <a:cubicBezTo>
                      <a:pt x="134938" y="259910"/>
                      <a:pt x="130692" y="244341"/>
                      <a:pt x="117954" y="237264"/>
                    </a:cubicBezTo>
                    <a:cubicBezTo>
                      <a:pt x="111939" y="233726"/>
                      <a:pt x="105039" y="233018"/>
                      <a:pt x="98758" y="234699"/>
                    </a:cubicBezTo>
                    <a:close/>
                    <a:moveTo>
                      <a:pt x="835927" y="233043"/>
                    </a:moveTo>
                    <a:cubicBezTo>
                      <a:pt x="829469" y="231388"/>
                      <a:pt x="822393" y="232085"/>
                      <a:pt x="816377" y="235570"/>
                    </a:cubicBezTo>
                    <a:cubicBezTo>
                      <a:pt x="804346" y="242539"/>
                      <a:pt x="800100" y="257872"/>
                      <a:pt x="807177" y="269720"/>
                    </a:cubicBezTo>
                    <a:cubicBezTo>
                      <a:pt x="814254" y="282265"/>
                      <a:pt x="829823" y="285750"/>
                      <a:pt x="841854" y="278781"/>
                    </a:cubicBezTo>
                    <a:cubicBezTo>
                      <a:pt x="854592" y="271811"/>
                      <a:pt x="858838" y="256478"/>
                      <a:pt x="851761" y="244630"/>
                    </a:cubicBezTo>
                    <a:cubicBezTo>
                      <a:pt x="848223" y="238706"/>
                      <a:pt x="842385" y="234699"/>
                      <a:pt x="835927" y="233043"/>
                    </a:cubicBezTo>
                    <a:close/>
                    <a:moveTo>
                      <a:pt x="264692" y="80924"/>
                    </a:moveTo>
                    <a:cubicBezTo>
                      <a:pt x="258323" y="79107"/>
                      <a:pt x="251246" y="79834"/>
                      <a:pt x="244877" y="83468"/>
                    </a:cubicBezTo>
                    <a:cubicBezTo>
                      <a:pt x="232846" y="90736"/>
                      <a:pt x="228600" y="107453"/>
                      <a:pt x="235677" y="119809"/>
                    </a:cubicBezTo>
                    <a:cubicBezTo>
                      <a:pt x="242754" y="132164"/>
                      <a:pt x="258323" y="136525"/>
                      <a:pt x="271061" y="129257"/>
                    </a:cubicBezTo>
                    <a:cubicBezTo>
                      <a:pt x="283092" y="121989"/>
                      <a:pt x="287338" y="105999"/>
                      <a:pt x="280261" y="93643"/>
                    </a:cubicBezTo>
                    <a:cubicBezTo>
                      <a:pt x="276723" y="87102"/>
                      <a:pt x="271062" y="82741"/>
                      <a:pt x="264692" y="80924"/>
                    </a:cubicBezTo>
                    <a:close/>
                    <a:moveTo>
                      <a:pt x="668759" y="79336"/>
                    </a:moveTo>
                    <a:cubicBezTo>
                      <a:pt x="662390" y="81153"/>
                      <a:pt x="656729" y="85514"/>
                      <a:pt x="653190" y="92055"/>
                    </a:cubicBezTo>
                    <a:cubicBezTo>
                      <a:pt x="646113" y="104411"/>
                      <a:pt x="650359" y="120401"/>
                      <a:pt x="662390" y="127669"/>
                    </a:cubicBezTo>
                    <a:cubicBezTo>
                      <a:pt x="675128" y="134937"/>
                      <a:pt x="690698" y="130576"/>
                      <a:pt x="697774" y="118221"/>
                    </a:cubicBezTo>
                    <a:cubicBezTo>
                      <a:pt x="704851" y="105138"/>
                      <a:pt x="700605" y="89148"/>
                      <a:pt x="688574" y="81880"/>
                    </a:cubicBezTo>
                    <a:cubicBezTo>
                      <a:pt x="682205" y="78246"/>
                      <a:pt x="675128" y="77519"/>
                      <a:pt x="668759" y="79336"/>
                    </a:cubicBezTo>
                    <a:close/>
                    <a:moveTo>
                      <a:pt x="440018" y="0"/>
                    </a:moveTo>
                    <a:cubicBezTo>
                      <a:pt x="440018" y="0"/>
                      <a:pt x="440018" y="0"/>
                      <a:pt x="440018" y="49288"/>
                    </a:cubicBezTo>
                    <a:cubicBezTo>
                      <a:pt x="440018" y="63574"/>
                      <a:pt x="452161" y="75717"/>
                      <a:pt x="466448" y="75717"/>
                    </a:cubicBezTo>
                    <a:cubicBezTo>
                      <a:pt x="480734" y="75717"/>
                      <a:pt x="492163" y="63574"/>
                      <a:pt x="492163" y="49288"/>
                    </a:cubicBezTo>
                    <a:cubicBezTo>
                      <a:pt x="492163" y="49288"/>
                      <a:pt x="492163" y="49288"/>
                      <a:pt x="492163" y="0"/>
                    </a:cubicBezTo>
                    <a:cubicBezTo>
                      <a:pt x="730030" y="12143"/>
                      <a:pt x="921466" y="202151"/>
                      <a:pt x="935038" y="440018"/>
                    </a:cubicBezTo>
                    <a:cubicBezTo>
                      <a:pt x="935038" y="440018"/>
                      <a:pt x="935038" y="440018"/>
                      <a:pt x="885751" y="440018"/>
                    </a:cubicBezTo>
                    <a:cubicBezTo>
                      <a:pt x="871464" y="440018"/>
                      <a:pt x="859321" y="451447"/>
                      <a:pt x="859321" y="465733"/>
                    </a:cubicBezTo>
                    <a:cubicBezTo>
                      <a:pt x="859321" y="480020"/>
                      <a:pt x="871464" y="491449"/>
                      <a:pt x="885751" y="491449"/>
                    </a:cubicBezTo>
                    <a:lnTo>
                      <a:pt x="935038" y="491449"/>
                    </a:lnTo>
                    <a:cubicBezTo>
                      <a:pt x="922895" y="730030"/>
                      <a:pt x="732887" y="920752"/>
                      <a:pt x="495020" y="934324"/>
                    </a:cubicBezTo>
                    <a:cubicBezTo>
                      <a:pt x="495020" y="934324"/>
                      <a:pt x="495020" y="934324"/>
                      <a:pt x="495020" y="885036"/>
                    </a:cubicBezTo>
                    <a:cubicBezTo>
                      <a:pt x="495020" y="870750"/>
                      <a:pt x="483591" y="859321"/>
                      <a:pt x="469305" y="859321"/>
                    </a:cubicBezTo>
                    <a:cubicBezTo>
                      <a:pt x="455019" y="859321"/>
                      <a:pt x="442875" y="870750"/>
                      <a:pt x="442875" y="885036"/>
                    </a:cubicBezTo>
                    <a:cubicBezTo>
                      <a:pt x="442875" y="885036"/>
                      <a:pt x="442875" y="885036"/>
                      <a:pt x="442875" y="935038"/>
                    </a:cubicBezTo>
                    <a:cubicBezTo>
                      <a:pt x="205009" y="922895"/>
                      <a:pt x="14287" y="732173"/>
                      <a:pt x="0" y="495020"/>
                    </a:cubicBezTo>
                    <a:cubicBezTo>
                      <a:pt x="0" y="495020"/>
                      <a:pt x="0" y="495020"/>
                      <a:pt x="50002" y="495020"/>
                    </a:cubicBezTo>
                    <a:cubicBezTo>
                      <a:pt x="64289" y="495020"/>
                      <a:pt x="75718" y="482877"/>
                      <a:pt x="75718" y="468591"/>
                    </a:cubicBezTo>
                    <a:cubicBezTo>
                      <a:pt x="75718" y="454304"/>
                      <a:pt x="64289" y="442875"/>
                      <a:pt x="50002" y="442875"/>
                    </a:cubicBezTo>
                    <a:cubicBezTo>
                      <a:pt x="50002" y="442875"/>
                      <a:pt x="50002" y="442875"/>
                      <a:pt x="0" y="442875"/>
                    </a:cubicBezTo>
                    <a:cubicBezTo>
                      <a:pt x="12144" y="205008"/>
                      <a:pt x="202866" y="13572"/>
                      <a:pt x="440018" y="0"/>
                    </a:cubicBezTo>
                    <a:close/>
                  </a:path>
                </a:pathLst>
              </a:custGeom>
              <a:solidFill>
                <a:srgbClr val="002060"/>
              </a:solidFill>
              <a:ln>
                <a:noFill/>
              </a:ln>
            </p:spPr>
            <p:txBody>
              <a:bodyPr vert="horz" wrap="square" lIns="91440" tIns="45720" rIns="91440" bIns="45720" numCol="1" anchor="t" anchorCtr="0" compatLnSpc="1">
                <a:prstTxWarp prst="textNoShape">
                  <a:avLst/>
                </a:prstTxWarp>
                <a:noAutofit/>
              </a:bodyPr>
              <a:lstStyle/>
              <a:p>
                <a:pPr>
                  <a:defRPr/>
                </a:pPr>
                <a:endParaRPr lang="en-US" kern="0">
                  <a:solidFill>
                    <a:srgbClr val="000000"/>
                  </a:solidFill>
                  <a:latin typeface="Trebuchet MS"/>
                  <a:cs typeface="Times New Roman" pitchFamily="18" charset="0"/>
                </a:endParaRPr>
              </a:p>
            </p:txBody>
          </p:sp>
        </p:grpSp>
      </p:grpSp>
      <p:grpSp>
        <p:nvGrpSpPr>
          <p:cNvPr id="20" name="Group 19">
            <a:extLst>
              <a:ext uri="{FF2B5EF4-FFF2-40B4-BE49-F238E27FC236}">
                <a16:creationId xmlns:a16="http://schemas.microsoft.com/office/drawing/2014/main" id="{C56CD3AB-264B-3FCB-E45B-48D72712F432}"/>
              </a:ext>
            </a:extLst>
          </p:cNvPr>
          <p:cNvGrpSpPr>
            <a:grpSpLocks noChangeAspect="1"/>
          </p:cNvGrpSpPr>
          <p:nvPr/>
        </p:nvGrpSpPr>
        <p:grpSpPr>
          <a:xfrm>
            <a:off x="1680635" y="1957015"/>
            <a:ext cx="279010" cy="279010"/>
            <a:chOff x="982662" y="3463925"/>
            <a:chExt cx="269875" cy="269875"/>
          </a:xfrm>
        </p:grpSpPr>
        <p:sp>
          <p:nvSpPr>
            <p:cNvPr id="21" name="Oval 14">
              <a:extLst>
                <a:ext uri="{FF2B5EF4-FFF2-40B4-BE49-F238E27FC236}">
                  <a16:creationId xmlns:a16="http://schemas.microsoft.com/office/drawing/2014/main" id="{A481CDBD-6341-B9DF-39EC-94FD6DFCABB4}"/>
                </a:ext>
              </a:extLst>
            </p:cNvPr>
            <p:cNvSpPr>
              <a:spLocks noChangeArrowheads="1"/>
            </p:cNvSpPr>
            <p:nvPr/>
          </p:nvSpPr>
          <p:spPr bwMode="auto">
            <a:xfrm>
              <a:off x="982662" y="3463925"/>
              <a:ext cx="269875" cy="269875"/>
            </a:xfrm>
            <a:prstGeom prst="ellipse">
              <a:avLst/>
            </a:prstGeom>
            <a:solidFill>
              <a:srgbClr val="002060"/>
            </a:solidFill>
            <a:ln>
              <a:noFill/>
            </a:ln>
          </p:spPr>
          <p:txBody>
            <a:bodyPr vert="horz" wrap="square" lIns="91440" tIns="45720" rIns="91440" bIns="45720" numCol="1" anchor="t" anchorCtr="0" compatLnSpc="1">
              <a:prstTxWarp prst="textNoShape">
                <a:avLst/>
              </a:prstTxWarp>
            </a:bodyPr>
            <a:lstStyle/>
            <a:p>
              <a:endParaRPr lang="en-US" sz="1333" dirty="0">
                <a:solidFill>
                  <a:prstClr val="white"/>
                </a:solidFill>
                <a:latin typeface="Trebuchet MS"/>
              </a:endParaRPr>
            </a:p>
          </p:txBody>
        </p:sp>
        <p:sp>
          <p:nvSpPr>
            <p:cNvPr id="22" name="Freeform 15">
              <a:extLst>
                <a:ext uri="{FF2B5EF4-FFF2-40B4-BE49-F238E27FC236}">
                  <a16:creationId xmlns:a16="http://schemas.microsoft.com/office/drawing/2014/main" id="{3B91FF80-9EE3-AA99-BFE8-1509451BAF4F}"/>
                </a:ext>
              </a:extLst>
            </p:cNvPr>
            <p:cNvSpPr>
              <a:spLocks noEditPoints="1"/>
            </p:cNvSpPr>
            <p:nvPr/>
          </p:nvSpPr>
          <p:spPr bwMode="auto">
            <a:xfrm>
              <a:off x="1039812" y="3522663"/>
              <a:ext cx="157162" cy="150812"/>
            </a:xfrm>
            <a:custGeom>
              <a:avLst/>
              <a:gdLst>
                <a:gd name="T0" fmla="*/ 704 w 736"/>
                <a:gd name="T1" fmla="*/ 250 h 709"/>
                <a:gd name="T2" fmla="*/ 496 w 736"/>
                <a:gd name="T3" fmla="*/ 218 h 709"/>
                <a:gd name="T4" fmla="*/ 392 w 736"/>
                <a:gd name="T5" fmla="*/ 24 h 709"/>
                <a:gd name="T6" fmla="*/ 336 w 736"/>
                <a:gd name="T7" fmla="*/ 24 h 709"/>
                <a:gd name="T8" fmla="*/ 240 w 736"/>
                <a:gd name="T9" fmla="*/ 218 h 709"/>
                <a:gd name="T10" fmla="*/ 24 w 736"/>
                <a:gd name="T11" fmla="*/ 242 h 709"/>
                <a:gd name="T12" fmla="*/ 0 w 736"/>
                <a:gd name="T13" fmla="*/ 266 h 709"/>
                <a:gd name="T14" fmla="*/ 8 w 736"/>
                <a:gd name="T15" fmla="*/ 290 h 709"/>
                <a:gd name="T16" fmla="*/ 168 w 736"/>
                <a:gd name="T17" fmla="*/ 451 h 709"/>
                <a:gd name="T18" fmla="*/ 128 w 736"/>
                <a:gd name="T19" fmla="*/ 661 h 709"/>
                <a:gd name="T20" fmla="*/ 144 w 736"/>
                <a:gd name="T21" fmla="*/ 693 h 709"/>
                <a:gd name="T22" fmla="*/ 176 w 736"/>
                <a:gd name="T23" fmla="*/ 701 h 709"/>
                <a:gd name="T24" fmla="*/ 360 w 736"/>
                <a:gd name="T25" fmla="*/ 597 h 709"/>
                <a:gd name="T26" fmla="*/ 552 w 736"/>
                <a:gd name="T27" fmla="*/ 709 h 709"/>
                <a:gd name="T28" fmla="*/ 568 w 736"/>
                <a:gd name="T29" fmla="*/ 709 h 709"/>
                <a:gd name="T30" fmla="*/ 584 w 736"/>
                <a:gd name="T31" fmla="*/ 709 h 709"/>
                <a:gd name="T32" fmla="*/ 600 w 736"/>
                <a:gd name="T33" fmla="*/ 677 h 709"/>
                <a:gd name="T34" fmla="*/ 568 w 736"/>
                <a:gd name="T35" fmla="*/ 451 h 709"/>
                <a:gd name="T36" fmla="*/ 720 w 736"/>
                <a:gd name="T37" fmla="*/ 306 h 709"/>
                <a:gd name="T38" fmla="*/ 728 w 736"/>
                <a:gd name="T39" fmla="*/ 274 h 709"/>
                <a:gd name="T40" fmla="*/ 704 w 736"/>
                <a:gd name="T41" fmla="*/ 250 h 709"/>
                <a:gd name="T42" fmla="*/ 512 w 736"/>
                <a:gd name="T43" fmla="*/ 419 h 709"/>
                <a:gd name="T44" fmla="*/ 504 w 736"/>
                <a:gd name="T45" fmla="*/ 443 h 709"/>
                <a:gd name="T46" fmla="*/ 528 w 736"/>
                <a:gd name="T47" fmla="*/ 621 h 709"/>
                <a:gd name="T48" fmla="*/ 384 w 736"/>
                <a:gd name="T49" fmla="*/ 532 h 709"/>
                <a:gd name="T50" fmla="*/ 360 w 736"/>
                <a:gd name="T51" fmla="*/ 532 h 709"/>
                <a:gd name="T52" fmla="*/ 352 w 736"/>
                <a:gd name="T53" fmla="*/ 532 h 709"/>
                <a:gd name="T54" fmla="*/ 208 w 736"/>
                <a:gd name="T55" fmla="*/ 613 h 709"/>
                <a:gd name="T56" fmla="*/ 232 w 736"/>
                <a:gd name="T57" fmla="*/ 443 h 709"/>
                <a:gd name="T58" fmla="*/ 224 w 736"/>
                <a:gd name="T59" fmla="*/ 419 h 709"/>
                <a:gd name="T60" fmla="*/ 104 w 736"/>
                <a:gd name="T61" fmla="*/ 298 h 709"/>
                <a:gd name="T62" fmla="*/ 264 w 736"/>
                <a:gd name="T63" fmla="*/ 282 h 709"/>
                <a:gd name="T64" fmla="*/ 288 w 736"/>
                <a:gd name="T65" fmla="*/ 266 h 709"/>
                <a:gd name="T66" fmla="*/ 360 w 736"/>
                <a:gd name="T67" fmla="*/ 105 h 709"/>
                <a:gd name="T68" fmla="*/ 440 w 736"/>
                <a:gd name="T69" fmla="*/ 266 h 709"/>
                <a:gd name="T70" fmla="*/ 464 w 736"/>
                <a:gd name="T71" fmla="*/ 282 h 709"/>
                <a:gd name="T72" fmla="*/ 632 w 736"/>
                <a:gd name="T73" fmla="*/ 306 h 709"/>
                <a:gd name="T74" fmla="*/ 512 w 736"/>
                <a:gd name="T75" fmla="*/ 419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36" h="709">
                  <a:moveTo>
                    <a:pt x="704" y="250"/>
                  </a:moveTo>
                  <a:cubicBezTo>
                    <a:pt x="704" y="250"/>
                    <a:pt x="704" y="250"/>
                    <a:pt x="496" y="218"/>
                  </a:cubicBezTo>
                  <a:cubicBezTo>
                    <a:pt x="496" y="218"/>
                    <a:pt x="496" y="218"/>
                    <a:pt x="392" y="24"/>
                  </a:cubicBezTo>
                  <a:cubicBezTo>
                    <a:pt x="384" y="0"/>
                    <a:pt x="352" y="0"/>
                    <a:pt x="336" y="24"/>
                  </a:cubicBezTo>
                  <a:cubicBezTo>
                    <a:pt x="336" y="24"/>
                    <a:pt x="336" y="24"/>
                    <a:pt x="240" y="218"/>
                  </a:cubicBezTo>
                  <a:cubicBezTo>
                    <a:pt x="240" y="218"/>
                    <a:pt x="240" y="218"/>
                    <a:pt x="24" y="242"/>
                  </a:cubicBezTo>
                  <a:cubicBezTo>
                    <a:pt x="16" y="242"/>
                    <a:pt x="8" y="250"/>
                    <a:pt x="0" y="266"/>
                  </a:cubicBezTo>
                  <a:cubicBezTo>
                    <a:pt x="0" y="274"/>
                    <a:pt x="0" y="290"/>
                    <a:pt x="8" y="290"/>
                  </a:cubicBezTo>
                  <a:cubicBezTo>
                    <a:pt x="8" y="290"/>
                    <a:pt x="8" y="290"/>
                    <a:pt x="168" y="451"/>
                  </a:cubicBezTo>
                  <a:cubicBezTo>
                    <a:pt x="168" y="451"/>
                    <a:pt x="168" y="451"/>
                    <a:pt x="128" y="661"/>
                  </a:cubicBezTo>
                  <a:cubicBezTo>
                    <a:pt x="128" y="677"/>
                    <a:pt x="136" y="685"/>
                    <a:pt x="144" y="693"/>
                  </a:cubicBezTo>
                  <a:cubicBezTo>
                    <a:pt x="160" y="701"/>
                    <a:pt x="168" y="701"/>
                    <a:pt x="176" y="701"/>
                  </a:cubicBezTo>
                  <a:cubicBezTo>
                    <a:pt x="176" y="701"/>
                    <a:pt x="176" y="701"/>
                    <a:pt x="360" y="597"/>
                  </a:cubicBezTo>
                  <a:cubicBezTo>
                    <a:pt x="360" y="597"/>
                    <a:pt x="360" y="597"/>
                    <a:pt x="552" y="709"/>
                  </a:cubicBezTo>
                  <a:cubicBezTo>
                    <a:pt x="560" y="709"/>
                    <a:pt x="560" y="709"/>
                    <a:pt x="568" y="709"/>
                  </a:cubicBezTo>
                  <a:cubicBezTo>
                    <a:pt x="576" y="709"/>
                    <a:pt x="584" y="709"/>
                    <a:pt x="584" y="709"/>
                  </a:cubicBezTo>
                  <a:cubicBezTo>
                    <a:pt x="600" y="701"/>
                    <a:pt x="600" y="685"/>
                    <a:pt x="600" y="677"/>
                  </a:cubicBezTo>
                  <a:cubicBezTo>
                    <a:pt x="600" y="677"/>
                    <a:pt x="600" y="677"/>
                    <a:pt x="568" y="451"/>
                  </a:cubicBezTo>
                  <a:cubicBezTo>
                    <a:pt x="568" y="451"/>
                    <a:pt x="568" y="451"/>
                    <a:pt x="720" y="306"/>
                  </a:cubicBezTo>
                  <a:cubicBezTo>
                    <a:pt x="728" y="298"/>
                    <a:pt x="736" y="290"/>
                    <a:pt x="728" y="274"/>
                  </a:cubicBezTo>
                  <a:cubicBezTo>
                    <a:pt x="728" y="266"/>
                    <a:pt x="712" y="250"/>
                    <a:pt x="704" y="250"/>
                  </a:cubicBezTo>
                  <a:close/>
                  <a:moveTo>
                    <a:pt x="512" y="419"/>
                  </a:moveTo>
                  <a:cubicBezTo>
                    <a:pt x="504" y="419"/>
                    <a:pt x="504" y="435"/>
                    <a:pt x="504" y="443"/>
                  </a:cubicBezTo>
                  <a:cubicBezTo>
                    <a:pt x="504" y="443"/>
                    <a:pt x="504" y="443"/>
                    <a:pt x="528" y="621"/>
                  </a:cubicBezTo>
                  <a:cubicBezTo>
                    <a:pt x="528" y="621"/>
                    <a:pt x="528" y="621"/>
                    <a:pt x="384" y="532"/>
                  </a:cubicBezTo>
                  <a:cubicBezTo>
                    <a:pt x="376" y="532"/>
                    <a:pt x="376" y="532"/>
                    <a:pt x="360" y="532"/>
                  </a:cubicBezTo>
                  <a:cubicBezTo>
                    <a:pt x="352" y="532"/>
                    <a:pt x="352" y="532"/>
                    <a:pt x="352" y="532"/>
                  </a:cubicBezTo>
                  <a:cubicBezTo>
                    <a:pt x="352" y="532"/>
                    <a:pt x="352" y="532"/>
                    <a:pt x="208" y="613"/>
                  </a:cubicBezTo>
                  <a:cubicBezTo>
                    <a:pt x="208" y="613"/>
                    <a:pt x="208" y="613"/>
                    <a:pt x="232" y="443"/>
                  </a:cubicBezTo>
                  <a:cubicBezTo>
                    <a:pt x="232" y="435"/>
                    <a:pt x="224" y="419"/>
                    <a:pt x="224" y="419"/>
                  </a:cubicBezTo>
                  <a:cubicBezTo>
                    <a:pt x="224" y="419"/>
                    <a:pt x="224" y="419"/>
                    <a:pt x="104" y="298"/>
                  </a:cubicBezTo>
                  <a:cubicBezTo>
                    <a:pt x="104" y="298"/>
                    <a:pt x="104" y="298"/>
                    <a:pt x="264" y="282"/>
                  </a:cubicBezTo>
                  <a:cubicBezTo>
                    <a:pt x="272" y="282"/>
                    <a:pt x="280" y="274"/>
                    <a:pt x="288" y="266"/>
                  </a:cubicBezTo>
                  <a:cubicBezTo>
                    <a:pt x="288" y="266"/>
                    <a:pt x="288" y="266"/>
                    <a:pt x="360" y="105"/>
                  </a:cubicBezTo>
                  <a:cubicBezTo>
                    <a:pt x="360" y="105"/>
                    <a:pt x="360" y="105"/>
                    <a:pt x="440" y="266"/>
                  </a:cubicBezTo>
                  <a:cubicBezTo>
                    <a:pt x="448" y="274"/>
                    <a:pt x="456" y="282"/>
                    <a:pt x="464" y="282"/>
                  </a:cubicBezTo>
                  <a:cubicBezTo>
                    <a:pt x="464" y="282"/>
                    <a:pt x="464" y="282"/>
                    <a:pt x="632" y="306"/>
                  </a:cubicBezTo>
                  <a:cubicBezTo>
                    <a:pt x="632" y="306"/>
                    <a:pt x="632" y="306"/>
                    <a:pt x="512" y="419"/>
                  </a:cubicBezTo>
                  <a:close/>
                </a:path>
              </a:pathLst>
            </a:custGeom>
            <a:solidFill>
              <a:srgbClr val="FFFFFF">
                <a:lumMod val="100000"/>
              </a:srgbClr>
            </a:solidFill>
            <a:ln>
              <a:noFill/>
            </a:ln>
          </p:spPr>
          <p:txBody>
            <a:bodyPr vert="horz" wrap="square" lIns="91440" tIns="45720" rIns="91440" bIns="45720" numCol="1" anchor="t" anchorCtr="0" compatLnSpc="1">
              <a:prstTxWarp prst="textNoShape">
                <a:avLst/>
              </a:prstTxWarp>
            </a:bodyPr>
            <a:lstStyle/>
            <a:p>
              <a:endParaRPr lang="en-US" sz="1333" dirty="0">
                <a:solidFill>
                  <a:prstClr val="white"/>
                </a:solidFill>
                <a:latin typeface="Trebuchet MS"/>
              </a:endParaRPr>
            </a:p>
          </p:txBody>
        </p:sp>
      </p:grpSp>
      <p:pic>
        <p:nvPicPr>
          <p:cNvPr id="23" name="Picture 22">
            <a:extLst>
              <a:ext uri="{FF2B5EF4-FFF2-40B4-BE49-F238E27FC236}">
                <a16:creationId xmlns:a16="http://schemas.microsoft.com/office/drawing/2014/main" id="{8B9810EB-8116-F459-B5B0-9039A213647A}"/>
              </a:ext>
            </a:extLst>
          </p:cNvPr>
          <p:cNvPicPr>
            <a:picLocks noChangeAspect="1"/>
          </p:cNvPicPr>
          <p:nvPr/>
        </p:nvPicPr>
        <p:blipFill>
          <a:blip r:embed="rId4"/>
          <a:stretch>
            <a:fillRect/>
          </a:stretch>
        </p:blipFill>
        <p:spPr>
          <a:xfrm>
            <a:off x="8895930" y="1442144"/>
            <a:ext cx="2828925" cy="1057275"/>
          </a:xfrm>
          <a:prstGeom prst="roundRect">
            <a:avLst>
              <a:gd name="adj" fmla="val 8594"/>
            </a:avLst>
          </a:prstGeom>
          <a:solidFill>
            <a:srgbClr val="FFFFFF">
              <a:shade val="85000"/>
            </a:srgbClr>
          </a:solidFill>
          <a:ln>
            <a:noFill/>
          </a:ln>
          <a:effectLst/>
        </p:spPr>
      </p:pic>
      <p:pic>
        <p:nvPicPr>
          <p:cNvPr id="24" name="Picture 23">
            <a:extLst>
              <a:ext uri="{FF2B5EF4-FFF2-40B4-BE49-F238E27FC236}">
                <a16:creationId xmlns:a16="http://schemas.microsoft.com/office/drawing/2014/main" id="{F3FC3A50-E915-5AE0-776E-ADDCEBAE41E1}"/>
              </a:ext>
            </a:extLst>
          </p:cNvPr>
          <p:cNvPicPr>
            <a:picLocks noChangeAspect="1"/>
          </p:cNvPicPr>
          <p:nvPr/>
        </p:nvPicPr>
        <p:blipFill>
          <a:blip r:embed="rId5"/>
          <a:stretch>
            <a:fillRect/>
          </a:stretch>
        </p:blipFill>
        <p:spPr>
          <a:xfrm>
            <a:off x="9215900" y="2739268"/>
            <a:ext cx="1752600" cy="428625"/>
          </a:xfrm>
          <a:prstGeom prst="roundRect">
            <a:avLst>
              <a:gd name="adj" fmla="val 8594"/>
            </a:avLst>
          </a:prstGeom>
          <a:solidFill>
            <a:srgbClr val="FFFFFF">
              <a:shade val="85000"/>
            </a:srgbClr>
          </a:solidFill>
          <a:ln>
            <a:noFill/>
          </a:ln>
          <a:effectLst/>
        </p:spPr>
      </p:pic>
      <p:pic>
        <p:nvPicPr>
          <p:cNvPr id="25" name="Picture 24">
            <a:extLst>
              <a:ext uri="{FF2B5EF4-FFF2-40B4-BE49-F238E27FC236}">
                <a16:creationId xmlns:a16="http://schemas.microsoft.com/office/drawing/2014/main" id="{8288D93A-75F7-A5CA-97AA-13D5B56B0723}"/>
              </a:ext>
            </a:extLst>
          </p:cNvPr>
          <p:cNvPicPr>
            <a:picLocks noChangeAspect="1"/>
          </p:cNvPicPr>
          <p:nvPr/>
        </p:nvPicPr>
        <p:blipFill rotWithShape="1">
          <a:blip r:embed="rId6"/>
          <a:srcRect t="7292" b="7292"/>
          <a:stretch/>
        </p:blipFill>
        <p:spPr>
          <a:xfrm>
            <a:off x="9215900" y="3249258"/>
            <a:ext cx="2381250" cy="333571"/>
          </a:xfrm>
          <a:prstGeom prst="roundRect">
            <a:avLst>
              <a:gd name="adj" fmla="val 8594"/>
            </a:avLst>
          </a:prstGeom>
          <a:solidFill>
            <a:srgbClr val="FFFFFF">
              <a:shade val="85000"/>
            </a:srgbClr>
          </a:solidFill>
          <a:ln>
            <a:noFill/>
          </a:ln>
          <a:effectLst/>
        </p:spPr>
      </p:pic>
      <p:pic>
        <p:nvPicPr>
          <p:cNvPr id="26" name="Picture 25">
            <a:extLst>
              <a:ext uri="{FF2B5EF4-FFF2-40B4-BE49-F238E27FC236}">
                <a16:creationId xmlns:a16="http://schemas.microsoft.com/office/drawing/2014/main" id="{AC0D2AEB-E21C-D4C2-423D-BD556214C31D}"/>
              </a:ext>
            </a:extLst>
          </p:cNvPr>
          <p:cNvPicPr>
            <a:picLocks noChangeAspect="1"/>
          </p:cNvPicPr>
          <p:nvPr/>
        </p:nvPicPr>
        <p:blipFill rotWithShape="1">
          <a:blip r:embed="rId7"/>
          <a:srcRect t="3999" r="1549" b="10001"/>
          <a:stretch/>
        </p:blipFill>
        <p:spPr>
          <a:xfrm>
            <a:off x="9215900" y="3650641"/>
            <a:ext cx="1997399" cy="327660"/>
          </a:xfrm>
          <a:prstGeom prst="roundRect">
            <a:avLst>
              <a:gd name="adj" fmla="val 8594"/>
            </a:avLst>
          </a:prstGeom>
          <a:solidFill>
            <a:srgbClr val="FFFFFF">
              <a:shade val="85000"/>
            </a:srgbClr>
          </a:solidFill>
          <a:ln>
            <a:noFill/>
          </a:ln>
          <a:effectLst/>
        </p:spPr>
      </p:pic>
      <p:sp>
        <p:nvSpPr>
          <p:cNvPr id="27" name="Rectangle 7">
            <a:extLst>
              <a:ext uri="{FF2B5EF4-FFF2-40B4-BE49-F238E27FC236}">
                <a16:creationId xmlns:a16="http://schemas.microsoft.com/office/drawing/2014/main" id="{A6435B71-C298-A1B5-625E-64D9714B0681}"/>
              </a:ext>
            </a:extLst>
          </p:cNvPr>
          <p:cNvSpPr txBox="1">
            <a:spLocks noChangeArrowheads="1"/>
          </p:cNvSpPr>
          <p:nvPr/>
        </p:nvSpPr>
        <p:spPr bwMode="auto">
          <a:xfrm>
            <a:off x="1750599" y="6435631"/>
            <a:ext cx="3046102" cy="382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3" tIns="34271" rIns="68543" bIns="34271" anchor="ct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r>
              <a:rPr lang="en-US" altLang="en-US" sz="1350" dirty="0">
                <a:solidFill>
                  <a:srgbClr val="002060"/>
                </a:solidFill>
                <a:latin typeface="Franklin Gothic Demi" panose="020B0703020102020204" pitchFamily="34" charset="0"/>
                <a:cs typeface="Arial" charset="0"/>
              </a:rPr>
              <a:t>READY. RESOURCEFUL. RESPONSIVE.</a:t>
            </a:r>
          </a:p>
        </p:txBody>
      </p:sp>
    </p:spTree>
    <p:extLst>
      <p:ext uri="{BB962C8B-B14F-4D97-AF65-F5344CB8AC3E}">
        <p14:creationId xmlns:p14="http://schemas.microsoft.com/office/powerpoint/2010/main" val="4012613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le 1">
            <a:extLst>
              <a:ext uri="{FF2B5EF4-FFF2-40B4-BE49-F238E27FC236}">
                <a16:creationId xmlns:a16="http://schemas.microsoft.com/office/drawing/2014/main" id="{E1D37F13-3101-4E5C-8E1D-9AAC98612861}"/>
              </a:ext>
            </a:extLst>
          </p:cNvPr>
          <p:cNvSpPr txBox="1">
            <a:spLocks/>
          </p:cNvSpPr>
          <p:nvPr/>
        </p:nvSpPr>
        <p:spPr>
          <a:xfrm>
            <a:off x="2218185" y="699441"/>
            <a:ext cx="6581498" cy="66479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chemeClr val="bg1"/>
                </a:solidFill>
                <a:latin typeface="Arial" panose="020B0604020202020204" pitchFamily="34" charset="0"/>
                <a:cs typeface="Arial" panose="020B0604020202020204" pitchFamily="34" charset="0"/>
              </a:rPr>
              <a:t>Mod Assist Module </a:t>
            </a:r>
          </a:p>
        </p:txBody>
      </p:sp>
      <p:sp>
        <p:nvSpPr>
          <p:cNvPr id="2" name="Rectangle 7">
            <a:extLst>
              <a:ext uri="{FF2B5EF4-FFF2-40B4-BE49-F238E27FC236}">
                <a16:creationId xmlns:a16="http://schemas.microsoft.com/office/drawing/2014/main" id="{53860660-423E-E416-DC9E-8D56BB05FD67}"/>
              </a:ext>
            </a:extLst>
          </p:cNvPr>
          <p:cNvSpPr txBox="1">
            <a:spLocks noChangeArrowheads="1"/>
          </p:cNvSpPr>
          <p:nvPr/>
        </p:nvSpPr>
        <p:spPr bwMode="auto">
          <a:xfrm>
            <a:off x="1750599" y="6435631"/>
            <a:ext cx="3046102" cy="382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3" tIns="34271" rIns="68543" bIns="34271" anchor="ct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r>
              <a:rPr lang="en-US" altLang="en-US" sz="1350" dirty="0">
                <a:solidFill>
                  <a:srgbClr val="002060"/>
                </a:solidFill>
                <a:latin typeface="Franklin Gothic Demi" panose="020B0703020102020204" pitchFamily="34" charset="0"/>
                <a:cs typeface="Arial" charset="0"/>
              </a:rPr>
              <a:t>READY. RESOURCEFUL. RESPONSIVE.</a:t>
            </a:r>
          </a:p>
        </p:txBody>
      </p:sp>
      <p:pic>
        <p:nvPicPr>
          <p:cNvPr id="4" name="Picture 3">
            <a:extLst>
              <a:ext uri="{FF2B5EF4-FFF2-40B4-BE49-F238E27FC236}">
                <a16:creationId xmlns:a16="http://schemas.microsoft.com/office/drawing/2014/main" id="{E010475E-63B6-66A0-0858-842EB50B2958}"/>
              </a:ext>
            </a:extLst>
          </p:cNvPr>
          <p:cNvPicPr>
            <a:picLocks noChangeAspect="1"/>
          </p:cNvPicPr>
          <p:nvPr/>
        </p:nvPicPr>
        <p:blipFill>
          <a:blip r:embed="rId2"/>
          <a:stretch>
            <a:fillRect/>
          </a:stretch>
        </p:blipFill>
        <p:spPr>
          <a:xfrm>
            <a:off x="3204005" y="2070539"/>
            <a:ext cx="6941913" cy="4176056"/>
          </a:xfrm>
          <a:prstGeom prst="rect">
            <a:avLst/>
          </a:prstGeom>
        </p:spPr>
      </p:pic>
      <p:pic>
        <p:nvPicPr>
          <p:cNvPr id="6" name="Picture 5">
            <a:extLst>
              <a:ext uri="{FF2B5EF4-FFF2-40B4-BE49-F238E27FC236}">
                <a16:creationId xmlns:a16="http://schemas.microsoft.com/office/drawing/2014/main" id="{12EEB8B6-9C58-766A-C330-70E9A8DF17A1}"/>
              </a:ext>
            </a:extLst>
          </p:cNvPr>
          <p:cNvPicPr>
            <a:picLocks noChangeAspect="1"/>
          </p:cNvPicPr>
          <p:nvPr/>
        </p:nvPicPr>
        <p:blipFill>
          <a:blip r:embed="rId3"/>
          <a:stretch>
            <a:fillRect/>
          </a:stretch>
        </p:blipFill>
        <p:spPr>
          <a:xfrm>
            <a:off x="1391217" y="2171950"/>
            <a:ext cx="1722935" cy="3802875"/>
          </a:xfrm>
          <a:prstGeom prst="rect">
            <a:avLst/>
          </a:prstGeom>
        </p:spPr>
      </p:pic>
      <p:sp>
        <p:nvSpPr>
          <p:cNvPr id="5" name="TextBox 4">
            <a:extLst>
              <a:ext uri="{FF2B5EF4-FFF2-40B4-BE49-F238E27FC236}">
                <a16:creationId xmlns:a16="http://schemas.microsoft.com/office/drawing/2014/main" id="{C9309350-8581-C620-AE1E-898A6FF1A81F}"/>
              </a:ext>
            </a:extLst>
          </p:cNvPr>
          <p:cNvSpPr txBox="1"/>
          <p:nvPr/>
        </p:nvSpPr>
        <p:spPr>
          <a:xfrm>
            <a:off x="4113646" y="1344044"/>
            <a:ext cx="3964709" cy="369332"/>
          </a:xfrm>
          <a:prstGeom prst="rect">
            <a:avLst/>
          </a:prstGeom>
          <a:noFill/>
        </p:spPr>
        <p:txBody>
          <a:bodyPr wrap="square">
            <a:spAutoFit/>
          </a:bodyPr>
          <a:lstStyle/>
          <a:p>
            <a:pPr defTabSz="457200">
              <a:spcAft>
                <a:spcPts val="600"/>
              </a:spcAft>
              <a:defRPr/>
            </a:pPr>
            <a:r>
              <a:rPr lang="en-US" sz="1800" dirty="0">
                <a:solidFill>
                  <a:srgbClr val="002060"/>
                </a:solidFill>
                <a:latin typeface="Trebuchet MS" panose="020B0603020202020204" pitchFamily="34" charset="0"/>
              </a:rPr>
              <a:t>Government User View in Mod Assist</a:t>
            </a:r>
          </a:p>
        </p:txBody>
      </p:sp>
    </p:spTree>
    <p:extLst>
      <p:ext uri="{BB962C8B-B14F-4D97-AF65-F5344CB8AC3E}">
        <p14:creationId xmlns:p14="http://schemas.microsoft.com/office/powerpoint/2010/main" val="1111700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60F241-4FFE-F646-EA5D-298BD5EEAD8B}"/>
              </a:ext>
            </a:extLst>
          </p:cNvPr>
          <p:cNvPicPr>
            <a:picLocks noChangeAspect="1"/>
          </p:cNvPicPr>
          <p:nvPr/>
        </p:nvPicPr>
        <p:blipFill>
          <a:blip r:embed="rId2"/>
          <a:stretch>
            <a:fillRect/>
          </a:stretch>
        </p:blipFill>
        <p:spPr>
          <a:xfrm>
            <a:off x="2315614" y="2490965"/>
            <a:ext cx="7151659" cy="3971962"/>
          </a:xfrm>
          <a:prstGeom prst="rect">
            <a:avLst/>
          </a:prstGeom>
        </p:spPr>
      </p:pic>
      <p:sp>
        <p:nvSpPr>
          <p:cNvPr id="32" name="Rectangle 7">
            <a:extLst>
              <a:ext uri="{FF2B5EF4-FFF2-40B4-BE49-F238E27FC236}">
                <a16:creationId xmlns:a16="http://schemas.microsoft.com/office/drawing/2014/main" id="{33394732-AF96-44DB-9E15-443663081A8C}"/>
              </a:ext>
            </a:extLst>
          </p:cNvPr>
          <p:cNvSpPr txBox="1">
            <a:spLocks noChangeArrowheads="1"/>
          </p:cNvSpPr>
          <p:nvPr/>
        </p:nvSpPr>
        <p:spPr bwMode="auto">
          <a:xfrm>
            <a:off x="1750599" y="6435631"/>
            <a:ext cx="3046102" cy="382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3" tIns="34271" rIns="68543" bIns="34271" anchor="ct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r>
              <a:rPr lang="en-US" altLang="en-US" sz="1350" dirty="0">
                <a:solidFill>
                  <a:srgbClr val="002060"/>
                </a:solidFill>
                <a:latin typeface="Franklin Gothic Demi" panose="020B0703020102020204" pitchFamily="34" charset="0"/>
                <a:cs typeface="Arial" charset="0"/>
              </a:rPr>
              <a:t>READY. RESOURCEFUL. RESPONSIVE.</a:t>
            </a:r>
          </a:p>
        </p:txBody>
      </p:sp>
      <p:sp>
        <p:nvSpPr>
          <p:cNvPr id="33" name="Title 1">
            <a:extLst>
              <a:ext uri="{FF2B5EF4-FFF2-40B4-BE49-F238E27FC236}">
                <a16:creationId xmlns:a16="http://schemas.microsoft.com/office/drawing/2014/main" id="{E1D37F13-3101-4E5C-8E1D-9AAC98612861}"/>
              </a:ext>
            </a:extLst>
          </p:cNvPr>
          <p:cNvSpPr txBox="1">
            <a:spLocks/>
          </p:cNvSpPr>
          <p:nvPr/>
        </p:nvSpPr>
        <p:spPr>
          <a:xfrm>
            <a:off x="2218186" y="644022"/>
            <a:ext cx="8283560" cy="5012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chemeClr val="bg1"/>
                </a:solidFill>
                <a:latin typeface="Arial" panose="020B0604020202020204" pitchFamily="34" charset="0"/>
                <a:cs typeface="Arial" panose="020B0604020202020204" pitchFamily="34" charset="0"/>
              </a:rPr>
              <a:t>Mod Assist Vendor Portal – Request an account</a:t>
            </a:r>
          </a:p>
        </p:txBody>
      </p:sp>
      <p:sp>
        <p:nvSpPr>
          <p:cNvPr id="4" name="TextBox 3">
            <a:extLst>
              <a:ext uri="{FF2B5EF4-FFF2-40B4-BE49-F238E27FC236}">
                <a16:creationId xmlns:a16="http://schemas.microsoft.com/office/drawing/2014/main" id="{0AB85D7B-BEC1-7C48-B393-ACD4DD0C8FDA}"/>
              </a:ext>
            </a:extLst>
          </p:cNvPr>
          <p:cNvSpPr txBox="1"/>
          <p:nvPr/>
        </p:nvSpPr>
        <p:spPr>
          <a:xfrm>
            <a:off x="1542473" y="1291767"/>
            <a:ext cx="9190182" cy="923330"/>
          </a:xfrm>
          <a:prstGeom prst="rect">
            <a:avLst/>
          </a:prstGeom>
          <a:noFill/>
          <a:ln>
            <a:noFill/>
          </a:ln>
        </p:spPr>
        <p:txBody>
          <a:bodyPr wrap="square" tIns="91440" bIns="91440" rtlCol="0">
            <a:spAutoFit/>
          </a:bodyPr>
          <a:lstStyle/>
          <a:p>
            <a:pPr marL="285750" indent="-285750">
              <a:buFont typeface="Arial" panose="020B0604020202020204" pitchFamily="34" charset="0"/>
              <a:buChar char="•"/>
            </a:pPr>
            <a:r>
              <a:rPr lang="en-US" sz="1600" dirty="0">
                <a:solidFill>
                  <a:srgbClr val="002060"/>
                </a:solidFill>
                <a:latin typeface="Trebuchet MS" panose="020B0603020202020204" pitchFamily="34" charset="0"/>
              </a:rPr>
              <a:t>Vendor portal address:</a:t>
            </a:r>
          </a:p>
          <a:p>
            <a:pPr marL="742950" lvl="1" indent="-285750">
              <a:buFont typeface="Arial" panose="020B0604020202020204" pitchFamily="34" charset="0"/>
              <a:buChar char="•"/>
            </a:pPr>
            <a:r>
              <a:rPr lang="en-US" sz="1600" dirty="0">
                <a:latin typeface="Trebuchet MS" panose="020B0603020202020204" pitchFamily="34" charset="0"/>
                <a:hlinkClick r:id="rId3"/>
              </a:rPr>
              <a:t>https://mynavsup-public.nag.navy.mil/public/ops$workflow_pro_public.login</a:t>
            </a:r>
            <a:endParaRPr lang="en-US" sz="1600" dirty="0">
              <a:latin typeface="Trebuchet MS" panose="020B0603020202020204" pitchFamily="34" charset="0"/>
            </a:endParaRPr>
          </a:p>
          <a:p>
            <a:pPr marL="742950" lvl="1" indent="-285750">
              <a:buFont typeface="Arial" panose="020B0604020202020204" pitchFamily="34" charset="0"/>
              <a:buChar char="•"/>
            </a:pPr>
            <a:r>
              <a:rPr lang="en-US" sz="1600" dirty="0">
                <a:solidFill>
                  <a:srgbClr val="002060"/>
                </a:solidFill>
                <a:latin typeface="Trebuchet MS" panose="020B0603020202020204" pitchFamily="34" charset="0"/>
              </a:rPr>
              <a:t>User Guide posted on login page</a:t>
            </a:r>
          </a:p>
        </p:txBody>
      </p:sp>
      <p:sp>
        <p:nvSpPr>
          <p:cNvPr id="6" name="Rectangle 5">
            <a:extLst>
              <a:ext uri="{FF2B5EF4-FFF2-40B4-BE49-F238E27FC236}">
                <a16:creationId xmlns:a16="http://schemas.microsoft.com/office/drawing/2014/main" id="{AA61DCD8-D257-1BD9-702D-37173907ADB2}"/>
              </a:ext>
            </a:extLst>
          </p:cNvPr>
          <p:cNvSpPr/>
          <p:nvPr/>
        </p:nvSpPr>
        <p:spPr>
          <a:xfrm>
            <a:off x="3817581" y="5988214"/>
            <a:ext cx="1557982" cy="31055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F089610-F8C5-A525-88E4-A91EB53A4A42}"/>
              </a:ext>
            </a:extLst>
          </p:cNvPr>
          <p:cNvSpPr/>
          <p:nvPr/>
        </p:nvSpPr>
        <p:spPr>
          <a:xfrm>
            <a:off x="3914128" y="5118951"/>
            <a:ext cx="796417" cy="25661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2957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33394732-AF96-44DB-9E15-443663081A8C}"/>
              </a:ext>
            </a:extLst>
          </p:cNvPr>
          <p:cNvSpPr txBox="1">
            <a:spLocks noChangeArrowheads="1"/>
          </p:cNvSpPr>
          <p:nvPr/>
        </p:nvSpPr>
        <p:spPr bwMode="auto">
          <a:xfrm>
            <a:off x="1750599" y="6435631"/>
            <a:ext cx="3046102" cy="382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3" tIns="34271" rIns="68543" bIns="34271" anchor="ct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r>
              <a:rPr lang="en-US" altLang="en-US" sz="1350" dirty="0">
                <a:solidFill>
                  <a:srgbClr val="002060"/>
                </a:solidFill>
                <a:latin typeface="Franklin Gothic Demi" panose="020B0703020102020204" pitchFamily="34" charset="0"/>
                <a:cs typeface="Arial" charset="0"/>
              </a:rPr>
              <a:t>READY. RESOURCEFUL. RESPONSIVE.</a:t>
            </a:r>
          </a:p>
        </p:txBody>
      </p:sp>
      <p:sp>
        <p:nvSpPr>
          <p:cNvPr id="33" name="Title 1">
            <a:extLst>
              <a:ext uri="{FF2B5EF4-FFF2-40B4-BE49-F238E27FC236}">
                <a16:creationId xmlns:a16="http://schemas.microsoft.com/office/drawing/2014/main" id="{E1D37F13-3101-4E5C-8E1D-9AAC98612861}"/>
              </a:ext>
            </a:extLst>
          </p:cNvPr>
          <p:cNvSpPr txBox="1">
            <a:spLocks/>
          </p:cNvSpPr>
          <p:nvPr/>
        </p:nvSpPr>
        <p:spPr>
          <a:xfrm>
            <a:off x="2207491" y="653260"/>
            <a:ext cx="8236264" cy="42739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chemeClr val="bg1"/>
                </a:solidFill>
                <a:latin typeface="Arial" panose="020B0604020202020204" pitchFamily="34" charset="0"/>
                <a:cs typeface="Arial" panose="020B0604020202020204" pitchFamily="34" charset="0"/>
              </a:rPr>
              <a:t>Mod Assist Vendor Portal – Request an account</a:t>
            </a:r>
          </a:p>
        </p:txBody>
      </p:sp>
      <p:sp>
        <p:nvSpPr>
          <p:cNvPr id="7" name="TextBox 6">
            <a:extLst>
              <a:ext uri="{FF2B5EF4-FFF2-40B4-BE49-F238E27FC236}">
                <a16:creationId xmlns:a16="http://schemas.microsoft.com/office/drawing/2014/main" id="{00D62570-D252-C68C-368C-1C2DA0C2D5EB}"/>
              </a:ext>
            </a:extLst>
          </p:cNvPr>
          <p:cNvSpPr txBox="1"/>
          <p:nvPr/>
        </p:nvSpPr>
        <p:spPr>
          <a:xfrm>
            <a:off x="6622364" y="1544479"/>
            <a:ext cx="5357200" cy="3724096"/>
          </a:xfrm>
          <a:prstGeom prst="rect">
            <a:avLst/>
          </a:prstGeom>
          <a:noFill/>
        </p:spPr>
        <p:txBody>
          <a:bodyPr wrap="square">
            <a:spAutoFit/>
          </a:bodyPr>
          <a:lstStyle/>
          <a:p>
            <a:pPr marL="285750" indent="-285750" defTabSz="457200">
              <a:spcAft>
                <a:spcPts val="600"/>
              </a:spcAft>
              <a:buFont typeface="Arial" panose="020B0604020202020204" pitchFamily="34" charset="0"/>
              <a:buChar char="•"/>
              <a:defRPr/>
            </a:pPr>
            <a:r>
              <a:rPr lang="en-US" dirty="0">
                <a:solidFill>
                  <a:srgbClr val="002060"/>
                </a:solidFill>
                <a:latin typeface="Trebuchet MS" panose="020B0603020202020204" pitchFamily="34" charset="0"/>
              </a:rPr>
              <a:t>Vendors may request access via the system. Access requests are routed to the Contract Specialist for review/approval.</a:t>
            </a:r>
          </a:p>
          <a:p>
            <a:pPr marL="285750" indent="-285750" defTabSz="457200">
              <a:spcAft>
                <a:spcPts val="600"/>
              </a:spcAft>
              <a:buFont typeface="Arial" panose="020B0604020202020204" pitchFamily="34" charset="0"/>
              <a:buChar char="•"/>
              <a:defRPr/>
            </a:pPr>
            <a:endParaRPr lang="en-US" dirty="0">
              <a:solidFill>
                <a:srgbClr val="002060"/>
              </a:solidFill>
              <a:latin typeface="Trebuchet MS" panose="020B0603020202020204" pitchFamily="34" charset="0"/>
            </a:endParaRPr>
          </a:p>
          <a:p>
            <a:pPr marL="285750" indent="-285750" defTabSz="457200">
              <a:spcAft>
                <a:spcPts val="600"/>
              </a:spcAft>
              <a:buFont typeface="Arial" panose="020B0604020202020204" pitchFamily="34" charset="0"/>
              <a:buChar char="•"/>
              <a:defRPr/>
            </a:pPr>
            <a:r>
              <a:rPr lang="en-US" dirty="0">
                <a:solidFill>
                  <a:srgbClr val="002060"/>
                </a:solidFill>
                <a:latin typeface="Trebuchet MS" panose="020B0603020202020204" pitchFamily="34" charset="0"/>
              </a:rPr>
              <a:t>Point of Contact</a:t>
            </a:r>
          </a:p>
          <a:p>
            <a:pPr marL="742950" lvl="1" indent="-285750" defTabSz="457200">
              <a:spcAft>
                <a:spcPts val="600"/>
              </a:spcAft>
              <a:buFont typeface="Arial" panose="020B0604020202020204" pitchFamily="34" charset="0"/>
              <a:buChar char="•"/>
              <a:defRPr/>
            </a:pPr>
            <a:r>
              <a:rPr lang="en-US" dirty="0">
                <a:solidFill>
                  <a:srgbClr val="002060"/>
                </a:solidFill>
                <a:latin typeface="Trebuchet MS" panose="020B0603020202020204" pitchFamily="34" charset="0"/>
              </a:rPr>
              <a:t>This is a Contracting Specialist who knows that you work with the CAGE. If there is no one, reach out to the Mod Assist Support Email at: </a:t>
            </a:r>
            <a:r>
              <a:rPr lang="en-US" dirty="0">
                <a:solidFill>
                  <a:srgbClr val="002060"/>
                </a:solidFill>
                <a:latin typeface="Trebuchet MS" panose="020B0603020202020204" pitchFamily="34" charset="0"/>
                <a:hlinkClick r:id="rId2"/>
              </a:rPr>
              <a:t>usn.philadelphia.navsupwssphil.mbx.mod-assist@us.navy.mil</a:t>
            </a:r>
            <a:endParaRPr lang="en-US" dirty="0">
              <a:solidFill>
                <a:prstClr val="black"/>
              </a:solidFill>
              <a:latin typeface="Trebuchet MS" panose="020B0603020202020204" pitchFamily="34" charset="0"/>
            </a:endParaRPr>
          </a:p>
          <a:p>
            <a:pPr marL="285750" indent="-285750" defTabSz="457200">
              <a:spcAft>
                <a:spcPts val="600"/>
              </a:spcAft>
              <a:buFont typeface="Arial" panose="020B0604020202020204" pitchFamily="34" charset="0"/>
              <a:buChar char="•"/>
              <a:defRPr/>
            </a:pPr>
            <a:r>
              <a:rPr lang="en-US" dirty="0">
                <a:solidFill>
                  <a:srgbClr val="002060"/>
                </a:solidFill>
                <a:latin typeface="Trebuchet MS" panose="020B0603020202020204" pitchFamily="34" charset="0"/>
              </a:rPr>
              <a:t>Review the Privacy Act Agreement</a:t>
            </a:r>
          </a:p>
        </p:txBody>
      </p:sp>
      <p:pic>
        <p:nvPicPr>
          <p:cNvPr id="3" name="Picture 2">
            <a:extLst>
              <a:ext uri="{FF2B5EF4-FFF2-40B4-BE49-F238E27FC236}">
                <a16:creationId xmlns:a16="http://schemas.microsoft.com/office/drawing/2014/main" id="{9B4D9E0B-4C2E-491C-E718-D8BE045DC717}"/>
              </a:ext>
            </a:extLst>
          </p:cNvPr>
          <p:cNvPicPr>
            <a:picLocks noChangeAspect="1"/>
          </p:cNvPicPr>
          <p:nvPr/>
        </p:nvPicPr>
        <p:blipFill>
          <a:blip r:embed="rId3"/>
          <a:stretch>
            <a:fillRect/>
          </a:stretch>
        </p:blipFill>
        <p:spPr>
          <a:xfrm>
            <a:off x="274128" y="1602074"/>
            <a:ext cx="5975800" cy="4270075"/>
          </a:xfrm>
          <a:prstGeom prst="rect">
            <a:avLst/>
          </a:prstGeom>
        </p:spPr>
      </p:pic>
      <p:sp>
        <p:nvSpPr>
          <p:cNvPr id="4" name="Rectangle 3">
            <a:extLst>
              <a:ext uri="{FF2B5EF4-FFF2-40B4-BE49-F238E27FC236}">
                <a16:creationId xmlns:a16="http://schemas.microsoft.com/office/drawing/2014/main" id="{A6B2FB6E-6FA1-1CC3-5837-8A4E56757C26}"/>
              </a:ext>
            </a:extLst>
          </p:cNvPr>
          <p:cNvSpPr/>
          <p:nvPr/>
        </p:nvSpPr>
        <p:spPr>
          <a:xfrm>
            <a:off x="4024964" y="4119418"/>
            <a:ext cx="1350599" cy="43410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EF02F83-9110-7465-FC64-FDDCAA43796D}"/>
              </a:ext>
            </a:extLst>
          </p:cNvPr>
          <p:cNvSpPr/>
          <p:nvPr/>
        </p:nvSpPr>
        <p:spPr>
          <a:xfrm>
            <a:off x="4519111" y="5389418"/>
            <a:ext cx="1115071" cy="33712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B6B1BDC-81E3-DCEB-DECF-68433C1F21A4}"/>
              </a:ext>
            </a:extLst>
          </p:cNvPr>
          <p:cNvSpPr/>
          <p:nvPr/>
        </p:nvSpPr>
        <p:spPr>
          <a:xfrm>
            <a:off x="4011110" y="3126509"/>
            <a:ext cx="2066417" cy="43410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291CDF74-8AB1-3B65-0D20-ABDDF8197A44}"/>
              </a:ext>
            </a:extLst>
          </p:cNvPr>
          <p:cNvCxnSpPr>
            <a:cxnSpLocks/>
          </p:cNvCxnSpPr>
          <p:nvPr/>
        </p:nvCxnSpPr>
        <p:spPr>
          <a:xfrm flipH="1">
            <a:off x="6096000" y="2890982"/>
            <a:ext cx="544945" cy="221673"/>
          </a:xfrm>
          <a:prstGeom prst="straightConnector1">
            <a:avLst/>
          </a:prstGeom>
          <a:ln>
            <a:solidFill>
              <a:srgbClr val="FF0000"/>
            </a:solidFill>
            <a:tailEnd type="triangle"/>
          </a:ln>
        </p:spPr>
        <p:style>
          <a:lnRef idx="1">
            <a:schemeClr val="accent3"/>
          </a:lnRef>
          <a:fillRef idx="0">
            <a:schemeClr val="accent3"/>
          </a:fillRef>
          <a:effectRef idx="0">
            <a:schemeClr val="accent3"/>
          </a:effectRef>
          <a:fontRef idx="minor">
            <a:schemeClr val="tx1"/>
          </a:fontRef>
        </p:style>
      </p:cxnSp>
      <p:cxnSp>
        <p:nvCxnSpPr>
          <p:cNvPr id="13" name="Straight Arrow Connector 12">
            <a:extLst>
              <a:ext uri="{FF2B5EF4-FFF2-40B4-BE49-F238E27FC236}">
                <a16:creationId xmlns:a16="http://schemas.microsoft.com/office/drawing/2014/main" id="{F242FEFD-F297-4FB2-5D19-A11C78B13420}"/>
              </a:ext>
            </a:extLst>
          </p:cNvPr>
          <p:cNvCxnSpPr>
            <a:cxnSpLocks/>
          </p:cNvCxnSpPr>
          <p:nvPr/>
        </p:nvCxnSpPr>
        <p:spPr>
          <a:xfrm flipH="1">
            <a:off x="5375564" y="2881745"/>
            <a:ext cx="1256145" cy="122843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4042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33394732-AF96-44DB-9E15-443663081A8C}"/>
              </a:ext>
            </a:extLst>
          </p:cNvPr>
          <p:cNvSpPr txBox="1">
            <a:spLocks noChangeArrowheads="1"/>
          </p:cNvSpPr>
          <p:nvPr/>
        </p:nvSpPr>
        <p:spPr bwMode="auto">
          <a:xfrm>
            <a:off x="1750599" y="6435631"/>
            <a:ext cx="3046102" cy="382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3" tIns="34271" rIns="68543" bIns="34271" anchor="ct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r>
              <a:rPr lang="en-US" altLang="en-US" sz="1350" dirty="0">
                <a:solidFill>
                  <a:srgbClr val="002060"/>
                </a:solidFill>
                <a:latin typeface="Franklin Gothic Demi" panose="020B0703020102020204" pitchFamily="34" charset="0"/>
                <a:cs typeface="Arial" charset="0"/>
              </a:rPr>
              <a:t>READY. RESOURCEFUL. RESPONSIVE.</a:t>
            </a:r>
          </a:p>
        </p:txBody>
      </p:sp>
      <p:sp>
        <p:nvSpPr>
          <p:cNvPr id="33" name="Title 1">
            <a:extLst>
              <a:ext uri="{FF2B5EF4-FFF2-40B4-BE49-F238E27FC236}">
                <a16:creationId xmlns:a16="http://schemas.microsoft.com/office/drawing/2014/main" id="{E1D37F13-3101-4E5C-8E1D-9AAC98612861}"/>
              </a:ext>
            </a:extLst>
          </p:cNvPr>
          <p:cNvSpPr txBox="1">
            <a:spLocks/>
          </p:cNvSpPr>
          <p:nvPr/>
        </p:nvSpPr>
        <p:spPr>
          <a:xfrm>
            <a:off x="2208948" y="699441"/>
            <a:ext cx="7387634" cy="3904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chemeClr val="bg1"/>
                </a:solidFill>
                <a:latin typeface="Arial" panose="020B0604020202020204" pitchFamily="34" charset="0"/>
                <a:cs typeface="Arial" panose="020B0604020202020204" pitchFamily="34" charset="0"/>
              </a:rPr>
              <a:t>Mod Assist Vendor Portal – Request an account</a:t>
            </a:r>
          </a:p>
        </p:txBody>
      </p:sp>
      <p:sp>
        <p:nvSpPr>
          <p:cNvPr id="6" name="TextBox 5">
            <a:extLst>
              <a:ext uri="{FF2B5EF4-FFF2-40B4-BE49-F238E27FC236}">
                <a16:creationId xmlns:a16="http://schemas.microsoft.com/office/drawing/2014/main" id="{AA90FA39-D41B-B1D4-3C5B-F753257B62EC}"/>
              </a:ext>
            </a:extLst>
          </p:cNvPr>
          <p:cNvSpPr txBox="1"/>
          <p:nvPr/>
        </p:nvSpPr>
        <p:spPr>
          <a:xfrm>
            <a:off x="7413780" y="1694212"/>
            <a:ext cx="4510366" cy="2339102"/>
          </a:xfrm>
          <a:prstGeom prst="rect">
            <a:avLst/>
          </a:prstGeom>
          <a:noFill/>
        </p:spPr>
        <p:txBody>
          <a:bodyPr wrap="square">
            <a:spAutoFit/>
          </a:bodyPr>
          <a:lstStyle/>
          <a:p>
            <a:pPr marL="285750" indent="-285750" defTabSz="457200">
              <a:spcAft>
                <a:spcPts val="600"/>
              </a:spcAft>
              <a:buFont typeface="Arial" panose="020B0604020202020204" pitchFamily="34" charset="0"/>
              <a:buChar char="•"/>
              <a:defRPr/>
            </a:pPr>
            <a:r>
              <a:rPr lang="en-US" dirty="0">
                <a:solidFill>
                  <a:srgbClr val="002060"/>
                </a:solidFill>
                <a:latin typeface="Trebuchet MS" panose="020B0603020202020204" pitchFamily="34" charset="0"/>
              </a:rPr>
              <a:t>There are three primary work areas for our vendors</a:t>
            </a:r>
          </a:p>
          <a:p>
            <a:pPr marL="742950" lvl="1" indent="-285750" defTabSz="457200">
              <a:spcAft>
                <a:spcPts val="600"/>
              </a:spcAft>
              <a:buFont typeface="Arial" panose="020B0604020202020204" pitchFamily="34" charset="0"/>
              <a:buChar char="•"/>
              <a:defRPr/>
            </a:pPr>
            <a:r>
              <a:rPr lang="en-US" dirty="0">
                <a:solidFill>
                  <a:srgbClr val="002060"/>
                </a:solidFill>
                <a:latin typeface="Trebuchet MS" panose="020B0603020202020204" pitchFamily="34" charset="0"/>
              </a:rPr>
              <a:t>Account Maintenance</a:t>
            </a:r>
          </a:p>
          <a:p>
            <a:pPr marL="742950" lvl="2" indent="-285750" defTabSz="457200">
              <a:spcAft>
                <a:spcPts val="600"/>
              </a:spcAft>
              <a:buFont typeface="Arial" panose="020B0604020202020204" pitchFamily="34" charset="0"/>
              <a:buChar char="•"/>
              <a:defRPr/>
            </a:pPr>
            <a:r>
              <a:rPr lang="en-US" dirty="0">
                <a:solidFill>
                  <a:srgbClr val="002060"/>
                </a:solidFill>
                <a:latin typeface="Trebuchet MS" panose="020B0603020202020204" pitchFamily="34" charset="0"/>
              </a:rPr>
              <a:t>Create a new request</a:t>
            </a:r>
          </a:p>
          <a:p>
            <a:pPr marL="742950" lvl="2" indent="-285750" defTabSz="457200">
              <a:spcAft>
                <a:spcPts val="600"/>
              </a:spcAft>
              <a:buFont typeface="Arial" panose="020B0604020202020204" pitchFamily="34" charset="0"/>
              <a:buChar char="•"/>
              <a:defRPr/>
            </a:pPr>
            <a:r>
              <a:rPr lang="en-US" dirty="0">
                <a:solidFill>
                  <a:srgbClr val="002060"/>
                </a:solidFill>
                <a:latin typeface="Trebuchet MS" panose="020B0603020202020204" pitchFamily="34" charset="0"/>
              </a:rPr>
              <a:t>Review status/ additional communication</a:t>
            </a:r>
          </a:p>
          <a:p>
            <a:pPr lvl="1"/>
            <a:endParaRPr lang="en-US" dirty="0"/>
          </a:p>
        </p:txBody>
      </p:sp>
      <p:pic>
        <p:nvPicPr>
          <p:cNvPr id="4" name="Picture 3">
            <a:extLst>
              <a:ext uri="{FF2B5EF4-FFF2-40B4-BE49-F238E27FC236}">
                <a16:creationId xmlns:a16="http://schemas.microsoft.com/office/drawing/2014/main" id="{E54C27F4-A70E-AA35-B7D1-5AED12D89DAC}"/>
              </a:ext>
            </a:extLst>
          </p:cNvPr>
          <p:cNvPicPr>
            <a:picLocks noChangeAspect="1"/>
          </p:cNvPicPr>
          <p:nvPr/>
        </p:nvPicPr>
        <p:blipFill>
          <a:blip r:embed="rId2"/>
          <a:stretch>
            <a:fillRect/>
          </a:stretch>
        </p:blipFill>
        <p:spPr>
          <a:xfrm>
            <a:off x="623804" y="1607563"/>
            <a:ext cx="6197039" cy="3536384"/>
          </a:xfrm>
          <a:prstGeom prst="rect">
            <a:avLst/>
          </a:prstGeom>
        </p:spPr>
      </p:pic>
      <p:cxnSp>
        <p:nvCxnSpPr>
          <p:cNvPr id="7" name="Straight Arrow Connector 6">
            <a:extLst>
              <a:ext uri="{FF2B5EF4-FFF2-40B4-BE49-F238E27FC236}">
                <a16:creationId xmlns:a16="http://schemas.microsoft.com/office/drawing/2014/main" id="{BC38484D-14B5-C65D-FF42-D185FD3F4D2F}"/>
              </a:ext>
            </a:extLst>
          </p:cNvPr>
          <p:cNvCxnSpPr>
            <a:cxnSpLocks/>
          </p:cNvCxnSpPr>
          <p:nvPr/>
        </p:nvCxnSpPr>
        <p:spPr>
          <a:xfrm flipH="1">
            <a:off x="6363855" y="2890982"/>
            <a:ext cx="1524000" cy="443345"/>
          </a:xfrm>
          <a:prstGeom prst="straightConnector1">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AAA70686-FEDF-A1FA-01B8-57F75A5374EF}"/>
              </a:ext>
            </a:extLst>
          </p:cNvPr>
          <p:cNvCxnSpPr>
            <a:cxnSpLocks/>
          </p:cNvCxnSpPr>
          <p:nvPr/>
        </p:nvCxnSpPr>
        <p:spPr>
          <a:xfrm flipH="1">
            <a:off x="6390606" y="3205018"/>
            <a:ext cx="1524958" cy="448834"/>
          </a:xfrm>
          <a:prstGeom prst="straightConnector1">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B0E6C400-B20B-B75C-4703-C509581180C9}"/>
              </a:ext>
            </a:extLst>
          </p:cNvPr>
          <p:cNvCxnSpPr>
            <a:cxnSpLocks/>
          </p:cNvCxnSpPr>
          <p:nvPr/>
        </p:nvCxnSpPr>
        <p:spPr>
          <a:xfrm flipH="1">
            <a:off x="6192982" y="2530764"/>
            <a:ext cx="1731818" cy="484908"/>
          </a:xfrm>
          <a:prstGeom prst="straightConnector1">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765863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79D5D-D033-2C9F-473D-0540923DF417}"/>
            </a:ext>
          </a:extLst>
        </p:cNvPr>
        <p:cNvGrpSpPr/>
        <p:nvPr/>
      </p:nvGrpSpPr>
      <p:grpSpPr>
        <a:xfrm>
          <a:off x="0" y="0"/>
          <a:ext cx="0" cy="0"/>
          <a:chOff x="0" y="0"/>
          <a:chExt cx="0" cy="0"/>
        </a:xfrm>
      </p:grpSpPr>
      <p:sp>
        <p:nvSpPr>
          <p:cNvPr id="32" name="Rectangle 7">
            <a:extLst>
              <a:ext uri="{FF2B5EF4-FFF2-40B4-BE49-F238E27FC236}">
                <a16:creationId xmlns:a16="http://schemas.microsoft.com/office/drawing/2014/main" id="{4D5AF5A7-0D70-4666-6A68-7A95CFBE7F4B}"/>
              </a:ext>
            </a:extLst>
          </p:cNvPr>
          <p:cNvSpPr txBox="1">
            <a:spLocks noChangeArrowheads="1"/>
          </p:cNvSpPr>
          <p:nvPr/>
        </p:nvSpPr>
        <p:spPr bwMode="auto">
          <a:xfrm>
            <a:off x="1750599" y="6435631"/>
            <a:ext cx="3046102" cy="382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3" tIns="34271" rIns="68543" bIns="34271" anchor="ct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r>
              <a:rPr lang="en-US" altLang="en-US" sz="1350" dirty="0">
                <a:solidFill>
                  <a:srgbClr val="002060"/>
                </a:solidFill>
                <a:latin typeface="Franklin Gothic Demi" panose="020B0703020102020204" pitchFamily="34" charset="0"/>
                <a:cs typeface="Arial" charset="0"/>
              </a:rPr>
              <a:t>READY. RESOURCEFUL. RESPONSIVE.</a:t>
            </a:r>
          </a:p>
        </p:txBody>
      </p:sp>
      <p:sp>
        <p:nvSpPr>
          <p:cNvPr id="33" name="Title 1">
            <a:extLst>
              <a:ext uri="{FF2B5EF4-FFF2-40B4-BE49-F238E27FC236}">
                <a16:creationId xmlns:a16="http://schemas.microsoft.com/office/drawing/2014/main" id="{3F25C993-7F80-6D10-BE14-8E176864D7CD}"/>
              </a:ext>
            </a:extLst>
          </p:cNvPr>
          <p:cNvSpPr txBox="1">
            <a:spLocks/>
          </p:cNvSpPr>
          <p:nvPr/>
        </p:nvSpPr>
        <p:spPr>
          <a:xfrm>
            <a:off x="2207491" y="653260"/>
            <a:ext cx="8236264" cy="42739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chemeClr val="bg1"/>
                </a:solidFill>
                <a:latin typeface="Arial" panose="020B0604020202020204" pitchFamily="34" charset="0"/>
                <a:cs typeface="Arial" panose="020B0604020202020204" pitchFamily="34" charset="0"/>
              </a:rPr>
              <a:t>Mod Assist Vendor Portal – Request Additional CAGEs</a:t>
            </a:r>
          </a:p>
        </p:txBody>
      </p:sp>
      <p:pic>
        <p:nvPicPr>
          <p:cNvPr id="10" name="Picture 9">
            <a:extLst>
              <a:ext uri="{FF2B5EF4-FFF2-40B4-BE49-F238E27FC236}">
                <a16:creationId xmlns:a16="http://schemas.microsoft.com/office/drawing/2014/main" id="{770DE139-44FC-9EFB-67C0-02A7B725866F}"/>
              </a:ext>
            </a:extLst>
          </p:cNvPr>
          <p:cNvPicPr>
            <a:picLocks noChangeAspect="1"/>
          </p:cNvPicPr>
          <p:nvPr/>
        </p:nvPicPr>
        <p:blipFill>
          <a:blip r:embed="rId2"/>
          <a:stretch>
            <a:fillRect/>
          </a:stretch>
        </p:blipFill>
        <p:spPr>
          <a:xfrm>
            <a:off x="166981" y="1191490"/>
            <a:ext cx="5498527" cy="3402150"/>
          </a:xfrm>
          <a:prstGeom prst="rect">
            <a:avLst/>
          </a:prstGeom>
        </p:spPr>
      </p:pic>
      <p:pic>
        <p:nvPicPr>
          <p:cNvPr id="14" name="Picture 13">
            <a:extLst>
              <a:ext uri="{FF2B5EF4-FFF2-40B4-BE49-F238E27FC236}">
                <a16:creationId xmlns:a16="http://schemas.microsoft.com/office/drawing/2014/main" id="{BEE20C2F-17AC-B8FF-B059-57FFEC09B346}"/>
              </a:ext>
            </a:extLst>
          </p:cNvPr>
          <p:cNvPicPr>
            <a:picLocks noChangeAspect="1"/>
          </p:cNvPicPr>
          <p:nvPr/>
        </p:nvPicPr>
        <p:blipFill>
          <a:blip r:embed="rId3"/>
          <a:stretch>
            <a:fillRect/>
          </a:stretch>
        </p:blipFill>
        <p:spPr>
          <a:xfrm>
            <a:off x="172328" y="4590119"/>
            <a:ext cx="5464901" cy="1782402"/>
          </a:xfrm>
          <a:prstGeom prst="rect">
            <a:avLst/>
          </a:prstGeom>
        </p:spPr>
      </p:pic>
      <p:sp>
        <p:nvSpPr>
          <p:cNvPr id="16" name="TextBox 15">
            <a:extLst>
              <a:ext uri="{FF2B5EF4-FFF2-40B4-BE49-F238E27FC236}">
                <a16:creationId xmlns:a16="http://schemas.microsoft.com/office/drawing/2014/main" id="{DB7E831E-EAEA-1CD2-CB64-799363CF187D}"/>
              </a:ext>
            </a:extLst>
          </p:cNvPr>
          <p:cNvSpPr txBox="1"/>
          <p:nvPr/>
        </p:nvSpPr>
        <p:spPr>
          <a:xfrm>
            <a:off x="5990331" y="1722492"/>
            <a:ext cx="5953429" cy="3247043"/>
          </a:xfrm>
          <a:prstGeom prst="rect">
            <a:avLst/>
          </a:prstGeom>
          <a:noFill/>
        </p:spPr>
        <p:txBody>
          <a:bodyPr wrap="square">
            <a:spAutoFit/>
          </a:bodyPr>
          <a:lstStyle/>
          <a:p>
            <a:pPr marL="285750" indent="-285750" defTabSz="457200">
              <a:spcAft>
                <a:spcPts val="600"/>
              </a:spcAft>
              <a:buFont typeface="Arial" panose="020B0604020202020204" pitchFamily="34" charset="0"/>
              <a:buChar char="•"/>
              <a:defRPr/>
            </a:pPr>
            <a:r>
              <a:rPr lang="en-US" dirty="0">
                <a:solidFill>
                  <a:srgbClr val="002060"/>
                </a:solidFill>
                <a:latin typeface="Trebuchet MS" panose="020B0603020202020204" pitchFamily="34" charset="0"/>
              </a:rPr>
              <a:t>Account Maintenance</a:t>
            </a:r>
          </a:p>
          <a:p>
            <a:pPr marL="742950" lvl="1" indent="-285750" defTabSz="457200">
              <a:spcAft>
                <a:spcPts val="600"/>
              </a:spcAft>
              <a:buFont typeface="Arial" panose="020B0604020202020204" pitchFamily="34" charset="0"/>
              <a:buChar char="•"/>
              <a:defRPr/>
            </a:pPr>
            <a:r>
              <a:rPr lang="en-US" dirty="0">
                <a:solidFill>
                  <a:srgbClr val="002060"/>
                </a:solidFill>
                <a:latin typeface="Trebuchet MS" panose="020B0603020202020204" pitchFamily="34" charset="0"/>
              </a:rPr>
              <a:t>View Approved CAGEs</a:t>
            </a:r>
          </a:p>
          <a:p>
            <a:pPr marL="742950" lvl="1" indent="-285750" defTabSz="457200">
              <a:spcAft>
                <a:spcPts val="600"/>
              </a:spcAft>
              <a:buFont typeface="Arial" panose="020B0604020202020204" pitchFamily="34" charset="0"/>
              <a:buChar char="•"/>
              <a:defRPr/>
            </a:pPr>
            <a:r>
              <a:rPr lang="en-US" dirty="0">
                <a:solidFill>
                  <a:srgbClr val="002060"/>
                </a:solidFill>
                <a:latin typeface="Trebuchet MS" panose="020B0603020202020204" pitchFamily="34" charset="0"/>
              </a:rPr>
              <a:t>Request Additional CAGEs</a:t>
            </a:r>
          </a:p>
          <a:p>
            <a:pPr marL="1200150" lvl="2" indent="-285750" defTabSz="457200">
              <a:spcAft>
                <a:spcPts val="600"/>
              </a:spcAft>
              <a:buFont typeface="Arial" panose="020B0604020202020204" pitchFamily="34" charset="0"/>
              <a:buChar char="•"/>
              <a:defRPr/>
            </a:pPr>
            <a:r>
              <a:rPr lang="en-US" dirty="0">
                <a:solidFill>
                  <a:srgbClr val="002060"/>
                </a:solidFill>
                <a:latin typeface="Trebuchet MS" panose="020B0603020202020204" pitchFamily="34" charset="0"/>
              </a:rPr>
              <a:t>Additional CAGE requests will go to the Point of Contact that approved your initial account request</a:t>
            </a:r>
          </a:p>
          <a:p>
            <a:pPr marL="1200150" lvl="2" indent="-285750" defTabSz="457200">
              <a:spcAft>
                <a:spcPts val="600"/>
              </a:spcAft>
              <a:buFont typeface="Arial" panose="020B0604020202020204" pitchFamily="34" charset="0"/>
              <a:buChar char="•"/>
              <a:defRPr/>
            </a:pPr>
            <a:r>
              <a:rPr lang="en-US" dirty="0">
                <a:solidFill>
                  <a:srgbClr val="002060"/>
                </a:solidFill>
                <a:latin typeface="Trebuchet MS" panose="020B0603020202020204" pitchFamily="34" charset="0"/>
              </a:rPr>
              <a:t>Additional CAGEs are needed to submit modifications for contracts awarded to different CAGEs</a:t>
            </a:r>
          </a:p>
          <a:p>
            <a:pPr lvl="1"/>
            <a:endParaRPr lang="en-US" dirty="0"/>
          </a:p>
        </p:txBody>
      </p:sp>
      <p:cxnSp>
        <p:nvCxnSpPr>
          <p:cNvPr id="17" name="Straight Arrow Connector 16">
            <a:extLst>
              <a:ext uri="{FF2B5EF4-FFF2-40B4-BE49-F238E27FC236}">
                <a16:creationId xmlns:a16="http://schemas.microsoft.com/office/drawing/2014/main" id="{220DF9C5-8A60-BB0D-EBB8-501124BA1545}"/>
              </a:ext>
            </a:extLst>
          </p:cNvPr>
          <p:cNvCxnSpPr>
            <a:cxnSpLocks/>
          </p:cNvCxnSpPr>
          <p:nvPr/>
        </p:nvCxnSpPr>
        <p:spPr>
          <a:xfrm flipH="1">
            <a:off x="1923068" y="2269003"/>
            <a:ext cx="4557812" cy="130375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744A508E-7485-B855-AAC2-0F8E06EE0E97}"/>
              </a:ext>
            </a:extLst>
          </p:cNvPr>
          <p:cNvCxnSpPr>
            <a:cxnSpLocks/>
          </p:cNvCxnSpPr>
          <p:nvPr/>
        </p:nvCxnSpPr>
        <p:spPr>
          <a:xfrm flipH="1">
            <a:off x="3855563" y="2271860"/>
            <a:ext cx="2601798" cy="16968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1B921FDC-7321-88BE-D824-5B338108224C}"/>
              </a:ext>
            </a:extLst>
          </p:cNvPr>
          <p:cNvCxnSpPr>
            <a:cxnSpLocks/>
          </p:cNvCxnSpPr>
          <p:nvPr/>
        </p:nvCxnSpPr>
        <p:spPr>
          <a:xfrm flipH="1">
            <a:off x="5590095" y="2628793"/>
            <a:ext cx="920637" cy="159441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1234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01387-6AF3-916B-5225-EF776484BAB7}"/>
            </a:ext>
          </a:extLst>
        </p:cNvPr>
        <p:cNvGrpSpPr/>
        <p:nvPr/>
      </p:nvGrpSpPr>
      <p:grpSpPr>
        <a:xfrm>
          <a:off x="0" y="0"/>
          <a:ext cx="0" cy="0"/>
          <a:chOff x="0" y="0"/>
          <a:chExt cx="0" cy="0"/>
        </a:xfrm>
      </p:grpSpPr>
      <p:sp>
        <p:nvSpPr>
          <p:cNvPr id="32" name="Rectangle 7">
            <a:extLst>
              <a:ext uri="{FF2B5EF4-FFF2-40B4-BE49-F238E27FC236}">
                <a16:creationId xmlns:a16="http://schemas.microsoft.com/office/drawing/2014/main" id="{A0729A1B-C3E4-A569-5032-0DAB9E8DC53B}"/>
              </a:ext>
            </a:extLst>
          </p:cNvPr>
          <p:cNvSpPr txBox="1">
            <a:spLocks noChangeArrowheads="1"/>
          </p:cNvSpPr>
          <p:nvPr/>
        </p:nvSpPr>
        <p:spPr bwMode="auto">
          <a:xfrm>
            <a:off x="1750599" y="6435631"/>
            <a:ext cx="3046102" cy="382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3" tIns="34271" rIns="68543" bIns="34271" anchor="ct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r>
              <a:rPr lang="en-US" altLang="en-US" sz="1350" dirty="0">
                <a:solidFill>
                  <a:srgbClr val="002060"/>
                </a:solidFill>
                <a:latin typeface="Franklin Gothic Demi" panose="020B0703020102020204" pitchFamily="34" charset="0"/>
                <a:cs typeface="Arial" charset="0"/>
              </a:rPr>
              <a:t>READY. RESOURCEFUL. RESPONSIVE.</a:t>
            </a:r>
          </a:p>
        </p:txBody>
      </p:sp>
      <p:sp>
        <p:nvSpPr>
          <p:cNvPr id="33" name="Title 1">
            <a:extLst>
              <a:ext uri="{FF2B5EF4-FFF2-40B4-BE49-F238E27FC236}">
                <a16:creationId xmlns:a16="http://schemas.microsoft.com/office/drawing/2014/main" id="{2ED31C1F-9B83-BD80-429E-64EC7931EEEE}"/>
              </a:ext>
            </a:extLst>
          </p:cNvPr>
          <p:cNvSpPr txBox="1">
            <a:spLocks/>
          </p:cNvSpPr>
          <p:nvPr/>
        </p:nvSpPr>
        <p:spPr>
          <a:xfrm>
            <a:off x="2264365" y="653259"/>
            <a:ext cx="7637015" cy="41815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chemeClr val="bg1"/>
                </a:solidFill>
                <a:latin typeface="Arial" panose="020B0604020202020204" pitchFamily="34" charset="0"/>
                <a:cs typeface="Arial" panose="020B0604020202020204" pitchFamily="34" charset="0"/>
              </a:rPr>
              <a:t>Mod Assist Vendor Portal – Request a modification</a:t>
            </a:r>
          </a:p>
        </p:txBody>
      </p:sp>
      <p:sp>
        <p:nvSpPr>
          <p:cNvPr id="5" name="TextBox 4">
            <a:extLst>
              <a:ext uri="{FF2B5EF4-FFF2-40B4-BE49-F238E27FC236}">
                <a16:creationId xmlns:a16="http://schemas.microsoft.com/office/drawing/2014/main" id="{0EB22F45-927B-7933-B2FE-6FCD78B2EED0}"/>
              </a:ext>
            </a:extLst>
          </p:cNvPr>
          <p:cNvSpPr txBox="1"/>
          <p:nvPr/>
        </p:nvSpPr>
        <p:spPr>
          <a:xfrm>
            <a:off x="6809532" y="1781989"/>
            <a:ext cx="5077668" cy="3447098"/>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dirty="0">
                <a:solidFill>
                  <a:srgbClr val="002060"/>
                </a:solidFill>
                <a:latin typeface="Trebuchet MS" panose="020B0603020202020204" pitchFamily="34" charset="0"/>
              </a:rPr>
              <a:t>Modification requests can be submitted electronically to the appropriate Contracting Officer for review/action</a:t>
            </a:r>
          </a:p>
          <a:p>
            <a:pPr marL="285750" indent="-285750">
              <a:spcAft>
                <a:spcPts val="600"/>
              </a:spcAft>
              <a:buFont typeface="Arial" panose="020B0604020202020204" pitchFamily="34" charset="0"/>
              <a:buChar char="•"/>
            </a:pPr>
            <a:r>
              <a:rPr lang="en-US" dirty="0">
                <a:solidFill>
                  <a:srgbClr val="002060"/>
                </a:solidFill>
                <a:latin typeface="Trebuchet MS" panose="020B0603020202020204" pitchFamily="34" charset="0"/>
              </a:rPr>
              <a:t>Supporting documents can be attached to the request</a:t>
            </a:r>
          </a:p>
          <a:p>
            <a:pPr marL="285750" indent="-285750">
              <a:spcAft>
                <a:spcPts val="600"/>
              </a:spcAft>
              <a:buFont typeface="Arial" panose="020B0604020202020204" pitchFamily="34" charset="0"/>
              <a:buChar char="•"/>
            </a:pPr>
            <a:r>
              <a:rPr lang="en-US" dirty="0">
                <a:solidFill>
                  <a:srgbClr val="002060"/>
                </a:solidFill>
                <a:latin typeface="Trebuchet MS" panose="020B0603020202020204" pitchFamily="34" charset="0"/>
              </a:rPr>
              <a:t>Recent Mod Assist updates provide increased visibility of modification requests and seamless re-assignment when POCs are changed.</a:t>
            </a:r>
          </a:p>
          <a:p>
            <a:pPr marL="285750" indent="-285750">
              <a:spcAft>
                <a:spcPts val="600"/>
              </a:spcAft>
              <a:buFont typeface="Arial" panose="020B0604020202020204" pitchFamily="34" charset="0"/>
              <a:buChar char="•"/>
            </a:pPr>
            <a:endParaRPr lang="en-US" dirty="0">
              <a:solidFill>
                <a:srgbClr val="002060"/>
              </a:solidFill>
              <a:latin typeface="Trebuchet MS" panose="020B0603020202020204" pitchFamily="34" charset="0"/>
            </a:endParaRPr>
          </a:p>
          <a:p>
            <a:pPr marL="285750" indent="-285750">
              <a:spcAft>
                <a:spcPts val="600"/>
              </a:spcAft>
              <a:buFont typeface="Arial" panose="020B0604020202020204" pitchFamily="34" charset="0"/>
              <a:buChar char="•"/>
            </a:pPr>
            <a:endParaRPr lang="en-US" dirty="0">
              <a:solidFill>
                <a:srgbClr val="002060"/>
              </a:solidFill>
              <a:latin typeface="Trebuchet MS" panose="020B0603020202020204" pitchFamily="34" charset="0"/>
            </a:endParaRPr>
          </a:p>
        </p:txBody>
      </p:sp>
      <p:pic>
        <p:nvPicPr>
          <p:cNvPr id="3" name="Picture 2">
            <a:extLst>
              <a:ext uri="{FF2B5EF4-FFF2-40B4-BE49-F238E27FC236}">
                <a16:creationId xmlns:a16="http://schemas.microsoft.com/office/drawing/2014/main" id="{58408314-38D6-60CA-54D8-9662D67B1CA8}"/>
              </a:ext>
            </a:extLst>
          </p:cNvPr>
          <p:cNvPicPr>
            <a:picLocks noChangeAspect="1"/>
          </p:cNvPicPr>
          <p:nvPr/>
        </p:nvPicPr>
        <p:blipFill>
          <a:blip r:embed="rId2"/>
          <a:stretch>
            <a:fillRect/>
          </a:stretch>
        </p:blipFill>
        <p:spPr>
          <a:xfrm>
            <a:off x="490224" y="1731384"/>
            <a:ext cx="5782858" cy="3810847"/>
          </a:xfrm>
          <a:prstGeom prst="rect">
            <a:avLst/>
          </a:prstGeom>
        </p:spPr>
      </p:pic>
      <p:cxnSp>
        <p:nvCxnSpPr>
          <p:cNvPr id="4" name="Straight Arrow Connector 3">
            <a:extLst>
              <a:ext uri="{FF2B5EF4-FFF2-40B4-BE49-F238E27FC236}">
                <a16:creationId xmlns:a16="http://schemas.microsoft.com/office/drawing/2014/main" id="{0C4D928E-819F-A359-7632-73320E7402B0}"/>
              </a:ext>
            </a:extLst>
          </p:cNvPr>
          <p:cNvCxnSpPr>
            <a:cxnSpLocks/>
          </p:cNvCxnSpPr>
          <p:nvPr/>
        </p:nvCxnSpPr>
        <p:spPr>
          <a:xfrm flipH="1">
            <a:off x="6142182" y="2872509"/>
            <a:ext cx="692727" cy="184727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01E06B9E-9748-EF2F-B4B7-980E715E874E}"/>
              </a:ext>
            </a:extLst>
          </p:cNvPr>
          <p:cNvCxnSpPr/>
          <p:nvPr/>
        </p:nvCxnSpPr>
        <p:spPr>
          <a:xfrm flipH="1">
            <a:off x="3260436" y="1976582"/>
            <a:ext cx="3546764" cy="149629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0639607"/>
      </p:ext>
    </p:extLst>
  </p:cSld>
  <p:clrMapOvr>
    <a:masterClrMapping/>
  </p:clrMapOvr>
</p:sld>
</file>

<file path=ppt/theme/theme1.xml><?xml version="1.0" encoding="utf-8"?>
<a:theme xmlns:a="http://schemas.openxmlformats.org/drawingml/2006/main" name="Horizontal Layout">
  <a:themeElements>
    <a:clrScheme name="NAVSUP Color Palette">
      <a:dk1>
        <a:srgbClr val="000000"/>
      </a:dk1>
      <a:lt1>
        <a:srgbClr val="FFFFFF"/>
      </a:lt1>
      <a:dk2>
        <a:srgbClr val="002D74"/>
      </a:dk2>
      <a:lt2>
        <a:srgbClr val="E7EBF1"/>
      </a:lt2>
      <a:accent1>
        <a:srgbClr val="FFD200"/>
      </a:accent1>
      <a:accent2>
        <a:srgbClr val="004B8D"/>
      </a:accent2>
      <a:accent3>
        <a:srgbClr val="F46212"/>
      </a:accent3>
      <a:accent4>
        <a:srgbClr val="8900F0"/>
      </a:accent4>
      <a:accent5>
        <a:srgbClr val="4C8E03"/>
      </a:accent5>
      <a:accent6>
        <a:srgbClr val="850305"/>
      </a:accent6>
      <a:hlink>
        <a:srgbClr val="008D89"/>
      </a:hlink>
      <a:folHlink>
        <a:srgbClr val="91A1BE"/>
      </a:folHlink>
    </a:clrScheme>
    <a:fontScheme name="Arial Bold">
      <a:majorFont>
        <a:latin typeface="20 pt Arial Bold"/>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VSUP-WSS-Command-Pitch-Template" id="{FFAFF159-9FB6-4C33-A22B-31E1E51527BE}" vid="{1D1F32AB-E885-4C92-9D70-64C0ABCBFC77}"/>
    </a:ext>
  </a:extLst>
</a:theme>
</file>

<file path=ppt/theme/theme2.xml><?xml version="1.0" encoding="utf-8"?>
<a:theme xmlns:a="http://schemas.openxmlformats.org/drawingml/2006/main" name="Blank Templat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VSUP-WSS-Command-Pitch-Template" id="{FFAFF159-9FB6-4C33-A22B-31E1E51527BE}" vid="{7A2E843C-9BF4-4C69-9723-E8F965AEB266}"/>
    </a:ext>
  </a:extLst>
</a:theme>
</file>

<file path=ppt/theme/theme3.xml><?xml version="1.0" encoding="utf-8"?>
<a:theme xmlns:a="http://schemas.openxmlformats.org/drawingml/2006/main" name="Vertical Content">
  <a:themeElements>
    <a:clrScheme name="NAVSUP Color Palette">
      <a:dk1>
        <a:srgbClr val="000000"/>
      </a:dk1>
      <a:lt1>
        <a:srgbClr val="FFFFFF"/>
      </a:lt1>
      <a:dk2>
        <a:srgbClr val="002D74"/>
      </a:dk2>
      <a:lt2>
        <a:srgbClr val="8E9FBC"/>
      </a:lt2>
      <a:accent1>
        <a:srgbClr val="FFCE00"/>
      </a:accent1>
      <a:accent2>
        <a:srgbClr val="71C5E8"/>
      </a:accent2>
      <a:accent3>
        <a:srgbClr val="F28900"/>
      </a:accent3>
      <a:accent4>
        <a:srgbClr val="8900F2"/>
      </a:accent4>
      <a:accent5>
        <a:srgbClr val="4C8E03"/>
      </a:accent5>
      <a:accent6>
        <a:srgbClr val="850305"/>
      </a:accent6>
      <a:hlink>
        <a:srgbClr val="008D89"/>
      </a:hlink>
      <a:folHlink>
        <a:srgbClr val="E3CBC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VSUP-WSS-Command-Pitch-Template" id="{FFAFF159-9FB6-4C33-A22B-31E1E51527BE}" vid="{F72A5710-5832-4EF8-9EE3-B55A4BF19BD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db840b7-538e-4d19-a106-90d1406b3e92">
      <Terms xmlns="http://schemas.microsoft.com/office/infopath/2007/PartnerControls"/>
    </lcf76f155ced4ddcb4097134ff3c332f>
    <TaxCatchAll xmlns="49d54d97-06b6-4822-9d13-a0e78472118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1E67C07E917EF49BAE5266A48EE141A" ma:contentTypeVersion="12" ma:contentTypeDescription="Create a new document." ma:contentTypeScope="" ma:versionID="2bca6db6402bd39faea59e5df57ba053">
  <xsd:schema xmlns:xsd="http://www.w3.org/2001/XMLSchema" xmlns:xs="http://www.w3.org/2001/XMLSchema" xmlns:p="http://schemas.microsoft.com/office/2006/metadata/properties" xmlns:ns2="9db840b7-538e-4d19-a106-90d1406b3e92" xmlns:ns3="49d54d97-06b6-4822-9d13-a0e784721185" targetNamespace="http://schemas.microsoft.com/office/2006/metadata/properties" ma:root="true" ma:fieldsID="116cf5bbf5303ba2cb15007b1de23b63" ns2:_="" ns3:_="">
    <xsd:import namespace="9db840b7-538e-4d19-a106-90d1406b3e92"/>
    <xsd:import namespace="49d54d97-06b6-4822-9d13-a0e78472118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b840b7-538e-4d19-a106-90d1406b3e9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cef215b-19b7-4691-95f4-27d2fe62d5df"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9d54d97-06b6-4822-9d13-a0e784721185"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28bf053-5444-46a2-82da-f9d64722991e}" ma:internalName="TaxCatchAll" ma:showField="CatchAllData" ma:web="49d54d97-06b6-4822-9d13-a0e78472118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7C1ABBF-C87A-42FC-9651-4052B4A2D207}">
  <ds:schemaRefs>
    <ds:schemaRef ds:uri="06c2e4aa-414d-42f3-addc-aff9b8e4a6ec"/>
    <ds:schemaRef ds:uri="9308579d-95d4-491e-b8da-7853ac74784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9db840b7-538e-4d19-a106-90d1406b3e92"/>
    <ds:schemaRef ds:uri="49d54d97-06b6-4822-9d13-a0e784721185"/>
  </ds:schemaRefs>
</ds:datastoreItem>
</file>

<file path=customXml/itemProps2.xml><?xml version="1.0" encoding="utf-8"?>
<ds:datastoreItem xmlns:ds="http://schemas.openxmlformats.org/officeDocument/2006/customXml" ds:itemID="{EB551AF7-B9B5-48CA-8093-DFCCEB1F1B40}">
  <ds:schemaRefs>
    <ds:schemaRef ds:uri="http://schemas.microsoft.com/sharepoint/v3/contenttype/forms"/>
  </ds:schemaRefs>
</ds:datastoreItem>
</file>

<file path=customXml/itemProps3.xml><?xml version="1.0" encoding="utf-8"?>
<ds:datastoreItem xmlns:ds="http://schemas.openxmlformats.org/officeDocument/2006/customXml" ds:itemID="{9C656BDD-EFAD-43E3-A2C5-9E8D6E182A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b840b7-538e-4d19-a106-90d1406b3e92"/>
    <ds:schemaRef ds:uri="49d54d97-06b6-4822-9d13-a0e78472118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b27ac744-d744-4b94-baa9-948b89b4017a}" enabled="1" method="Standard" siteId="{e3333e00-c877-4b87-b6ad-45e942de1750}" removed="0"/>
</clbl:labelList>
</file>

<file path=docProps/app.xml><?xml version="1.0" encoding="utf-8"?>
<Properties xmlns="http://schemas.openxmlformats.org/officeDocument/2006/extended-properties" xmlns:vt="http://schemas.openxmlformats.org/officeDocument/2006/docPropsVTypes">
  <Template>NAVSUP-WSS-Command-Pitch-Template</Template>
  <TotalTime>73</TotalTime>
  <Words>955</Words>
  <Application>Microsoft Office PowerPoint</Application>
  <PresentationFormat>Widescreen</PresentationFormat>
  <Paragraphs>101</Paragraphs>
  <Slides>14</Slides>
  <Notes>2</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14</vt:i4>
      </vt:variant>
    </vt:vector>
  </HeadingPairs>
  <TitlesOfParts>
    <vt:vector size="24" baseType="lpstr">
      <vt:lpstr>Aptos</vt:lpstr>
      <vt:lpstr>Aptos ExtraBold</vt:lpstr>
      <vt:lpstr>Arial</vt:lpstr>
      <vt:lpstr>Calibri</vt:lpstr>
      <vt:lpstr>Franklin Gothic Demi</vt:lpstr>
      <vt:lpstr>Trebuchet MS</vt:lpstr>
      <vt:lpstr>Wingdings</vt:lpstr>
      <vt:lpstr>Horizontal Layout</vt:lpstr>
      <vt:lpstr>Blank Template</vt:lpstr>
      <vt:lpstr>Vertical Content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HPES NMCI NGEN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Blair, Jennifer L CIV USN NAVSUP WSS MECH (USA)</dc:creator>
  <cp:lastModifiedBy>Mullen, Caitlyn R CIV USN NAVSUP WSS PHIL (USA)</cp:lastModifiedBy>
  <cp:revision>14</cp:revision>
  <cp:lastPrinted>2025-06-04T13:12:52Z</cp:lastPrinted>
  <dcterms:created xsi:type="dcterms:W3CDTF">2025-06-18T13:10:07Z</dcterms:created>
  <dcterms:modified xsi:type="dcterms:W3CDTF">2026-07-29T10:32:20Z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0x01010011E67C07E917EF49BAE5266A48EE141A</vt:lpwstr>
  </property>
</Properties>
</file>